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351" r:id="rId3"/>
    <p:sldId id="295" r:id="rId4"/>
    <p:sldId id="309" r:id="rId5"/>
    <p:sldId id="312" r:id="rId6"/>
    <p:sldId id="313" r:id="rId7"/>
    <p:sldId id="314" r:id="rId8"/>
    <p:sldId id="310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7" r:id="rId30"/>
    <p:sldId id="335" r:id="rId31"/>
    <p:sldId id="336" r:id="rId32"/>
    <p:sldId id="311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01" r:id="rId47"/>
    <p:sldId id="308" r:id="rId48"/>
  </p:sldIdLst>
  <p:sldSz cx="17068800" cy="96012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9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760" autoAdjust="0"/>
  </p:normalViewPr>
  <p:slideViewPr>
    <p:cSldViewPr>
      <p:cViewPr varScale="1">
        <p:scale>
          <a:sx n="53" d="100"/>
          <a:sy n="53" d="100"/>
        </p:scale>
        <p:origin x="630" y="36"/>
      </p:cViewPr>
      <p:guideLst>
        <p:guide orient="horz" pos="3069"/>
        <p:guide pos="53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A0FE8B-2B54-4E25-9AA0-DE6B8ED504D3}" type="datetimeFigureOut">
              <a:rPr lang="es-AR"/>
              <a:pPr>
                <a:defRPr/>
              </a:pPr>
              <a:t>27/7/2017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4586A7-6890-4ADF-891C-18DCEB0B6E9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1749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9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5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9B84-04A0-4A15-BA2A-13AF3A6788AB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F9BD-25CC-4674-BAD3-F628C026BD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8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E224-45E2-4C91-B01C-182EADEBBB41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204A-0999-4809-9A93-05A507BD13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21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7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7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C29B-9AF9-4330-91E4-028B0199EC12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E1E2-3BE4-41DF-88E5-3AEE1528AF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1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0160" y="2982599"/>
            <a:ext cx="1450848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58A25-9F6A-42CD-990F-D88C7EBE99BE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93EB5-8E42-4EBA-ADCB-EE4418648722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2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3F06BF-8521-49C8-BDCF-42C2921B2B57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1365C-FBC3-438F-9AAD-DBC66B2BDFAB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1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4"/>
            <a:ext cx="1450848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6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1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2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3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4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5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56346-605A-40E3-AF03-0A38F63BE83F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D6950-AE64-437E-9594-88998FBE5704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6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E92F6-CAAB-4599-8CD7-FDBCE937DAB0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DEBB-7550-44C5-92B0-56F6D621B051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01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00" b="1"/>
            </a:lvl3pPr>
            <a:lvl4pPr marL="1920192" indent="0">
              <a:buNone/>
              <a:defRPr sz="2200" b="1"/>
            </a:lvl4pPr>
            <a:lvl5pPr marL="2560256" indent="0">
              <a:buNone/>
              <a:defRPr sz="2200" b="1"/>
            </a:lvl5pPr>
            <a:lvl6pPr marL="3200320" indent="0">
              <a:buNone/>
              <a:defRPr sz="2200" b="1"/>
            </a:lvl6pPr>
            <a:lvl7pPr marL="3840384" indent="0">
              <a:buNone/>
              <a:defRPr sz="2200" b="1"/>
            </a:lvl7pPr>
            <a:lvl8pPr marL="4480448" indent="0">
              <a:buNone/>
              <a:defRPr sz="2200" b="1"/>
            </a:lvl8pPr>
            <a:lvl9pPr marL="5120512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7" y="2149161"/>
            <a:ext cx="7544647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00" b="1"/>
            </a:lvl3pPr>
            <a:lvl4pPr marL="1920192" indent="0">
              <a:buNone/>
              <a:defRPr sz="2200" b="1"/>
            </a:lvl4pPr>
            <a:lvl5pPr marL="2560256" indent="0">
              <a:buNone/>
              <a:defRPr sz="2200" b="1"/>
            </a:lvl5pPr>
            <a:lvl6pPr marL="3200320" indent="0">
              <a:buNone/>
              <a:defRPr sz="2200" b="1"/>
            </a:lvl6pPr>
            <a:lvl7pPr marL="3840384" indent="0">
              <a:buNone/>
              <a:defRPr sz="2200" b="1"/>
            </a:lvl7pPr>
            <a:lvl8pPr marL="4480448" indent="0">
              <a:buNone/>
              <a:defRPr sz="2200" b="1"/>
            </a:lvl8pPr>
            <a:lvl9pPr marL="5120512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7" y="3044826"/>
            <a:ext cx="7544647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B79A-E4CD-46F3-AC5F-CEF8981BD072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6A1E1-032B-4AED-9371-0BDAF792FE52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48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1D5D7-E20F-4AF6-9375-84F9208BFBCA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72558-0CF7-4261-85ED-7015F62F99D6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726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C1E50-4EA9-4A85-B109-639F2B1BEF5A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5D158-45A0-4940-B0D3-1D1BC4925D48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8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3" y="382270"/>
            <a:ext cx="5615517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8" y="382271"/>
            <a:ext cx="9541933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3" y="2009141"/>
            <a:ext cx="5615517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64" indent="0">
              <a:buNone/>
              <a:defRPr sz="1700"/>
            </a:lvl2pPr>
            <a:lvl3pPr marL="1280128" indent="0">
              <a:buNone/>
              <a:defRPr sz="1400"/>
            </a:lvl3pPr>
            <a:lvl4pPr marL="1920192" indent="0">
              <a:buNone/>
              <a:defRPr sz="1300"/>
            </a:lvl4pPr>
            <a:lvl5pPr marL="2560256" indent="0">
              <a:buNone/>
              <a:defRPr sz="1300"/>
            </a:lvl5pPr>
            <a:lvl6pPr marL="3200320" indent="0">
              <a:buNone/>
              <a:defRPr sz="1300"/>
            </a:lvl6pPr>
            <a:lvl7pPr marL="3840384" indent="0">
              <a:buNone/>
              <a:defRPr sz="1300"/>
            </a:lvl7pPr>
            <a:lvl8pPr marL="4480448" indent="0">
              <a:buNone/>
              <a:defRPr sz="1300"/>
            </a:lvl8pPr>
            <a:lvl9pPr marL="5120512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B95CD-98D5-41D5-8333-687587882483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339BC-4396-40A7-B0A8-49D141AF2CCA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3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775F-36EE-4FED-97A8-7C15F6711535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74C-8CAE-411C-AF62-EAE6FCB1EF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577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64" indent="0">
              <a:buNone/>
              <a:defRPr sz="3900"/>
            </a:lvl2pPr>
            <a:lvl3pPr marL="1280128" indent="0">
              <a:buNone/>
              <a:defRPr sz="3400"/>
            </a:lvl3pPr>
            <a:lvl4pPr marL="1920192" indent="0">
              <a:buNone/>
              <a:defRPr sz="2800"/>
            </a:lvl4pPr>
            <a:lvl5pPr marL="2560256" indent="0">
              <a:buNone/>
              <a:defRPr sz="2800"/>
            </a:lvl5pPr>
            <a:lvl6pPr marL="3200320" indent="0">
              <a:buNone/>
              <a:defRPr sz="2800"/>
            </a:lvl6pPr>
            <a:lvl7pPr marL="3840384" indent="0">
              <a:buNone/>
              <a:defRPr sz="2800"/>
            </a:lvl7pPr>
            <a:lvl8pPr marL="4480448" indent="0">
              <a:buNone/>
              <a:defRPr sz="2800"/>
            </a:lvl8pPr>
            <a:lvl9pPr marL="5120512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64" indent="0">
              <a:buNone/>
              <a:defRPr sz="1700"/>
            </a:lvl2pPr>
            <a:lvl3pPr marL="1280128" indent="0">
              <a:buNone/>
              <a:defRPr sz="1400"/>
            </a:lvl3pPr>
            <a:lvl4pPr marL="1920192" indent="0">
              <a:buNone/>
              <a:defRPr sz="1300"/>
            </a:lvl4pPr>
            <a:lvl5pPr marL="2560256" indent="0">
              <a:buNone/>
              <a:defRPr sz="1300"/>
            </a:lvl5pPr>
            <a:lvl6pPr marL="3200320" indent="0">
              <a:buNone/>
              <a:defRPr sz="1300"/>
            </a:lvl6pPr>
            <a:lvl7pPr marL="3840384" indent="0">
              <a:buNone/>
              <a:defRPr sz="1300"/>
            </a:lvl7pPr>
            <a:lvl8pPr marL="4480448" indent="0">
              <a:buNone/>
              <a:defRPr sz="1300"/>
            </a:lvl8pPr>
            <a:lvl9pPr marL="5120512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AE7EF-9756-408A-99B1-CE917EE51E51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7E03B-4515-4C6A-9C97-69EA18129BA6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7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920DC-3ED1-44A3-91CB-43F1D6DCAFA0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AAE02-4B45-47CB-ACBE-24712A3AFD7E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7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374880" y="384497"/>
            <a:ext cx="384048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3440" y="384497"/>
            <a:ext cx="1123696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2526E-9D2D-441D-8A64-7D38330E84E4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E3736-25D5-48F9-BBC2-D2E0F43EA7DB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0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8317" y="6169664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853419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706837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56025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41367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42670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512051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97393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82734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78CE-C626-4BBC-B9CF-72E745AF6F3A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B1548-F65E-4CF8-AA86-4CF01793CA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68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C34A-A654-42EA-9F61-03BB7EDE3761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BD43-4102-49A0-9010-1152863C92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73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442" y="2149161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53442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670717" y="2149161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670717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6FA1-DCB6-46A0-8D63-BB7362D1D523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0AA1-9358-4FF3-9933-5846AB5A58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63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1721-C927-4659-AED3-058EB4A2CD90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C7B6-8292-406D-9B41-76D4FEC941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85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685E-C5ED-4E73-BC73-1226D7CDFEAC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991D-CABE-4A6A-88B6-7FA04C4D14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4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443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73428" y="382271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3443" y="2009141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AB8-B0AD-4AE5-AD67-6904BD7A291A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F111-29BD-4675-9054-8A8F6557F6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98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5604" y="6720843"/>
            <a:ext cx="10241280" cy="793433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 rtlCol="0">
            <a:normAutofit/>
          </a:bodyPr>
          <a:lstStyle>
            <a:lvl1pPr marL="0" indent="0">
              <a:buNone/>
              <a:defRPr sz="6000"/>
            </a:lvl1pPr>
            <a:lvl2pPr marL="853419" indent="0">
              <a:buNone/>
              <a:defRPr sz="5200"/>
            </a:lvl2pPr>
            <a:lvl3pPr marL="1706837" indent="0">
              <a:buNone/>
              <a:defRPr sz="4533"/>
            </a:lvl3pPr>
            <a:lvl4pPr marL="2560256" indent="0">
              <a:buNone/>
              <a:defRPr sz="3733"/>
            </a:lvl4pPr>
            <a:lvl5pPr marL="3413675" indent="0">
              <a:buNone/>
              <a:defRPr sz="3733"/>
            </a:lvl5pPr>
            <a:lvl6pPr marL="4267093" indent="0">
              <a:buNone/>
              <a:defRPr sz="3733"/>
            </a:lvl6pPr>
            <a:lvl7pPr marL="5120512" indent="0">
              <a:buNone/>
              <a:defRPr sz="3733"/>
            </a:lvl7pPr>
            <a:lvl8pPr marL="5973931" indent="0">
              <a:buNone/>
              <a:defRPr sz="3733"/>
            </a:lvl8pPr>
            <a:lvl9pPr marL="6827349" indent="0">
              <a:buNone/>
              <a:defRPr sz="3733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5604" y="7514276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1A62-6727-43BE-BE7C-096AD787B4CB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9C80-2B9E-4CAB-81AA-7C6D45AF34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86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9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9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9" y="8899528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6F550-FE9C-4009-9E24-51DBC8FB97CF}" type="datetime1">
              <a:rPr lang="es-ES"/>
              <a:pPr>
                <a:defRPr/>
              </a:pPr>
              <a:t>27/07/2017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9" y="8899528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9" y="8899528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6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25AA1B-C099-4129-8538-8204ADC807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5pPr>
      <a:lvl6pPr marL="853419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6pPr>
      <a:lvl7pPr marL="1706837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7pPr>
      <a:lvl8pPr marL="2560256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8pPr>
      <a:lvl9pPr marL="3413675" algn="ctr" rtl="0" fontAlgn="base">
        <a:spcBef>
          <a:spcPct val="0"/>
        </a:spcBef>
        <a:spcAft>
          <a:spcPct val="0"/>
        </a:spcAft>
        <a:defRPr sz="8266">
          <a:solidFill>
            <a:schemeClr val="tx1"/>
          </a:solidFill>
          <a:latin typeface="Calibri" pitchFamily="34" charset="0"/>
        </a:defRPr>
      </a:lvl9pPr>
    </p:titleStyle>
    <p:bodyStyle>
      <a:lvl1pPr marL="639217" indent="-63921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6383" indent="-5333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54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2986543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839537" indent="-425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4693803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1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254059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7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5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3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2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1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734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853019" y="384175"/>
            <a:ext cx="153627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853019" y="2239963"/>
            <a:ext cx="15362767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53019" y="8899528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5C4D6-1795-4E88-9950-C41D2195B44D}" type="datetime1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27/07/2017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31419" y="8899528"/>
            <a:ext cx="54059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2232219" y="8899528"/>
            <a:ext cx="39835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CFB32-B9B9-495C-87BD-FE478161EFFA}" type="slidenum">
              <a:rPr kumimoji="0" lang="es-ES" sz="17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7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2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6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28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192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256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13" indent="-4794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87" indent="-4000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190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07" indent="-3190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653" indent="-3190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352" indent="-320032" algn="l" defTabSz="128012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416" indent="-320032" algn="l" defTabSz="128012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indent="-320032" algn="l" defTabSz="128012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544" indent="-320032" algn="l" defTabSz="128012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28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56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320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384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448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512" algn="l" defTabSz="12801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pravoslavieto.com/ikonopis/Gospodski/icons/strasti/razpjatie/razpjatie_Ochrid_14v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blogs.sch.gr/kantonopou/?attachment_id=6774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2237496"/>
            <a:ext cx="17068799" cy="2743200"/>
          </a:xfrm>
        </p:spPr>
        <p:txBody>
          <a:bodyPr/>
          <a:lstStyle/>
          <a:p>
            <a:pPr eaLnBrk="1" hangingPunct="1">
              <a:defRPr/>
            </a:pP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20000" spc="-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81672" y="5736703"/>
            <a:ext cx="13969552" cy="3673997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informativo teológico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AR" sz="7333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s-AR" sz="4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 Juan María Gallardo</a:t>
            </a:r>
            <a:endParaRPr lang="es-ES" sz="4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La imagen puede contener: tex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0" b="17837"/>
          <a:stretch/>
        </p:blipFill>
        <p:spPr bwMode="auto">
          <a:xfrm>
            <a:off x="3205808" y="6802427"/>
            <a:ext cx="4882282" cy="260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500672" y="6881281"/>
            <a:ext cx="22974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0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HORA</a:t>
            </a:r>
            <a:endParaRPr kumimoji="0" lang="es-MX" sz="6000" b="1" i="0" u="none" strike="noStrike" kern="1200" cap="none" spc="-30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6590184" y="529447"/>
            <a:ext cx="9337737" cy="8447617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sacramentos: </a:t>
            </a:r>
            <a:r>
              <a:rPr lang="es-ES_tradnl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naturaleza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origen y número</a:t>
            </a:r>
            <a:endParaRPr lang="es-AR" sz="4267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1131: </a:t>
            </a:r>
            <a:b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«Los sacramentos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signos eficaces de la gracia,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instituidos por Cristo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confiados a la Iglesia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por los cuales nos es dispensada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la vida divina.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Los ritos visibles bajo los cuales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los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sacramentos son celebrados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significan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realizan la gracias propias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sacramento»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ED3E8-3D83-4CE5-8CAB-61FC6EC8FA02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pic>
        <p:nvPicPr>
          <p:cNvPr id="11274" name="Picture 15" descr="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361243"/>
            <a:ext cx="5293118" cy="902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806136" y="480120"/>
            <a:ext cx="772826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1084: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sacramentos son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signos sensibles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palabras y acciones), accesibles 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nuestra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humanidad actual»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«Adheridos a la doctrina de las Santas Escrituras, a las tradiciones apostólicas y al sentimiento unánime de los Padres»,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profesamos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que «los sacramentos de la nueva Ley fueron todos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instituidos por nuestro Señor Jesucristo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D02E0-12FB-41CF-AC3D-9913C90C1732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9" name="Picture 14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96" y="383246"/>
            <a:ext cx="6300637" cy="875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6878216" y="313423"/>
            <a:ext cx="9649072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1113:  </a:t>
            </a:r>
            <a:b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«Hay en la Iglesia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siete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sacramentos: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Bautismo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Confirmación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_tradnl" sz="4267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Crismación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Eucaristía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Penitencia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Unción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los enfermos,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Orden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sacerdotal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Matrimonio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1210: 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«Los siete sacramentos corresponden 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todas las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etapas y todos los momentos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importantes de la vida del cristiano: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EF56E-6DFF-4407-89ED-3AE974A7B39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3323" name="Picture 11" descr="http://4.bp.blogspot.com/_GPpRVuB6t-c/S7T9vMPhdUI/AAAAAAAABT4/l7gTf83Eoeg/s1600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403414"/>
            <a:ext cx="6113968" cy="873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613520" y="601456"/>
            <a:ext cx="8568952" cy="8447616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Dan: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* nacimiento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* crecimiento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* curación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* misión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 vida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   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de los cristianos.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 aquí una cierta semejanza entre las etapas de la vida natural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etapas de la vida espiritual».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Forman un conjunto ordenado,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que la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Eucaristía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ocupa el centro, pues contiene al Autor mismo de los sacramentos.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9497F-89CD-4110-A2F1-1122776D1AB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14348" name="Picture 12" descr="http://s003.radikal.ru/i204/1002/ec/7e81b568fc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52" y="480120"/>
            <a:ext cx="6552612" cy="85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7886328" y="264096"/>
            <a:ext cx="8280920" cy="8447616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sacramentos significan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cosas: 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ES_tradnl" sz="4267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1.- la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causa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santificante,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la Muerte y Resurrección de Cristo; </a:t>
            </a:r>
          </a:p>
          <a:p>
            <a:pPr>
              <a:lnSpc>
                <a:spcPct val="85000"/>
              </a:lnSpc>
              <a:defRPr/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2.- el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efecto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santificante o gracia; </a:t>
            </a:r>
          </a:p>
          <a:p>
            <a:pPr>
              <a:lnSpc>
                <a:spcPct val="85000"/>
              </a:lnSpc>
              <a:defRPr/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3.-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santificación, que es la gloria eterna. </a:t>
            </a: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sacramento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signo que rememora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sucedió, es decir,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Pasión de Cristo.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FD282-A1A5-4807-B303-3EBF55B5286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15373" name="Picture 14" descr="http://www.xpampx.ru/system/files/upload__2009_03_31__20-28-11__0968a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203791"/>
            <a:ext cx="6768752" cy="542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2" descr="http://t3.gstatic.com/images?q=tbn:ANd9GcQ0opkOz7biQVXO46XElSqwZ8Ev4ikip9O6oDE1BYHohG-dkIpZRYhBvl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7" y="5863295"/>
            <a:ext cx="2156742" cy="347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3" descr="http://otvetin.ru/uploads/posts/2010-06/127740556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76" y="5812278"/>
            <a:ext cx="2788229" cy="359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9 Marcador de contenido"/>
          <p:cNvSpPr>
            <a:spLocks noGrp="1"/>
          </p:cNvSpPr>
          <p:nvPr>
            <p:ph idx="1"/>
          </p:nvPr>
        </p:nvSpPr>
        <p:spPr>
          <a:xfrm>
            <a:off x="442152" y="498818"/>
            <a:ext cx="9460400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signo que demuestra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efecto de la pasión de Cristo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nosotros, es decir,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gracia;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signo que anticipa,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decir, que preanuncia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gloria venidera».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signo sacramental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propio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cada sacramento,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está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constituido por: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cosas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(elementos materiales —agua, aceite, pan, vino— y gestos —ablución, unción, imposición de las manos, etc.), </a:t>
            </a:r>
            <a:r>
              <a:rPr lang="es-ES_tradnl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 llaman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materia</a:t>
            </a:r>
            <a:r>
              <a:rPr lang="es-ES_tradnl" sz="42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75184-1795-4AFD-8D1C-55DF79304809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6395" name="Picture 12" descr="http://www.xpampx.ru/system/files/upload__2009_03_31__20-25-50__684b3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08" y="209978"/>
            <a:ext cx="6021320" cy="872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9 Marcador de contenido"/>
          <p:cNvSpPr>
            <a:spLocks noGrp="1"/>
          </p:cNvSpPr>
          <p:nvPr>
            <p:ph idx="1"/>
          </p:nvPr>
        </p:nvSpPr>
        <p:spPr>
          <a:xfrm>
            <a:off x="7238257" y="529448"/>
            <a:ext cx="8643098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por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palabras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pronuncia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ministro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la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realidad,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1153-: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celebración sacramental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encuentro de los hijos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con su Padre,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y en el Espíritu Santo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este encuentro se expresa como un diálogo a través de acciones y de palabras».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971BC-242B-42D3-A828-DC071E2236C0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17419" name="Picture 12" descr="http://www.dams-happy.ru/pics/issues/2102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" y="331790"/>
            <a:ext cx="2752725" cy="40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http://www.pravmir.ru/wp-content/uploads/pravmir-images/resize_of_krest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74" y="366865"/>
            <a:ext cx="2966418" cy="40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http://zupnije.rkc.si/spodnja-idrija/images/stories/Kriz1_datoteke/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26" y="4649647"/>
            <a:ext cx="3279006" cy="45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http://1.bp.blogspot.com/-ZHDPrSYgooA/TY8GCRsznaI/AAAAAAAABMU/RwFNRoSjCI8/s1600/61769_432545261451_713491451_5212329_447901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5" y="4598310"/>
            <a:ext cx="2712846" cy="45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733794" y="457440"/>
            <a:ext cx="7152534" cy="844761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liturgia de los sacramentos existe: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1.- una parte inmutable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que Cristo mismo estableció acerca del signo sacramental),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2.- partes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que la Iglesia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puede cambiar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bien de los fieles y mayor veneración de los sacramentos, adaptándolas a las circunstancias de lugar y tiempo.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18C2A-A563-420D-939E-F4B585F448B4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pic>
        <p:nvPicPr>
          <p:cNvPr id="18444" name="Picture 13" descr="http://palmernw.ru/raspy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528" y="345474"/>
            <a:ext cx="6850926" cy="880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7869446" y="385432"/>
            <a:ext cx="8346340" cy="844761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1125:</a:t>
            </a:r>
            <a:r>
              <a:rPr lang="es-AR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Ningún rito sacramental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modificado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manipulado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voluntad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ministro 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comunidad» </a:t>
            </a:r>
          </a:p>
          <a:p>
            <a:pPr>
              <a:lnSpc>
                <a:spcPct val="85000"/>
              </a:lnSpc>
              <a:defRPr/>
            </a:pPr>
            <a:endParaRPr lang="es-ES_tradnl" sz="4267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Efectos y necesidad </a:t>
            </a:r>
            <a:b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los sacramentos</a:t>
            </a:r>
            <a:endParaRPr lang="es-AR" sz="4267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los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sacramentos confieren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gracia santificante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quienes no ponen obstáculo.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F1FF-B0E8-4B90-86E5-F5C2AF88D37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19467" name="Picture 12" descr="http://mtdata.ru/u15/photo7E0F/20350482973-0/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5" y="192088"/>
            <a:ext cx="7156190" cy="48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http://t0.gstatic.com/images?q=tbn:ANd9GcSDzfuxQI8uP09CEOY_i4LMzjGutQ-P1XzYaComAk-d5cJ9vn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08" y="5151163"/>
            <a:ext cx="2664297" cy="411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http://margaritta.dir.bg/ras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1" y="5164791"/>
            <a:ext cx="2763701" cy="40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9 Marcador de contenido"/>
          <p:cNvSpPr>
            <a:spLocks noGrp="1"/>
          </p:cNvSpPr>
          <p:nvPr>
            <p:ph idx="1"/>
          </p:nvPr>
        </p:nvSpPr>
        <p:spPr>
          <a:xfrm>
            <a:off x="757537" y="457439"/>
            <a:ext cx="6720648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gracia es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2003-: 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don del Espíritu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justifica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santifica».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sacramentos confieren la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gracia sacramental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es la gracia propia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sacramento: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un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cierto auxilio divino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para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conseguir el fin de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ese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6F0E9-B9F2-49F6-A9AD-3E1D70065897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0491" name="Picture 15" descr="http://hram-vladimir.ru/wp-content/uploads/2011/04/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88" y="521769"/>
            <a:ext cx="6451216" cy="837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186" y="408112"/>
            <a:ext cx="15962094" cy="9408584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17: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6667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	la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liturgia 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	Los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sacramentos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6667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					En </a:t>
            </a:r>
            <a:r>
              <a:rPr lang="es-ES" sz="6667" b="1" cap="all" dirty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general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Juan josé Silvestre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5063-8ADF-42CF-8FE0-76E63E6B188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9 Marcador de contenido"/>
          <p:cNvSpPr>
            <a:spLocks noGrp="1"/>
          </p:cNvSpPr>
          <p:nvPr>
            <p:ph idx="1"/>
          </p:nvPr>
        </p:nvSpPr>
        <p:spPr>
          <a:xfrm>
            <a:off x="7814320" y="529448"/>
            <a:ext cx="8640960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sólo recibimos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 santificante,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Espíritu Santo.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739: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medio de los sacramentos de la Iglesia,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comunica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Espíritu,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Santificador,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miembros de su Cuerpo»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fruto de la vida sacramental consiste en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Espíritu Santo deifica a los fieles uniéndolos vitalmente a Cristo.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D33C0-74FF-4F28-92FE-A3833B384B5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21516" name="Picture 13" descr="http://new.missia.od.ua/uploads/posts/2011-02/thumbs/1297931462_1239802951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r="7954"/>
          <a:stretch>
            <a:fillRect/>
          </a:stretch>
        </p:blipFill>
        <p:spPr bwMode="auto">
          <a:xfrm>
            <a:off x="613520" y="313763"/>
            <a:ext cx="6784530" cy="88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9 Marcador de contenido"/>
          <p:cNvSpPr>
            <a:spLocks noGrp="1"/>
          </p:cNvSpPr>
          <p:nvPr>
            <p:ph idx="1"/>
          </p:nvPr>
        </p:nvSpPr>
        <p:spPr>
          <a:xfrm>
            <a:off x="613520" y="-311968"/>
            <a:ext cx="7920880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sacramentos del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Bautismo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Confirmación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Orden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sacerdotal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confieren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además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gracia,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llamado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_tradnl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carácter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sacramental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sello espiritual indeleble impreso en el alma, </a:t>
            </a:r>
            <a: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cual el cristiano participa del sacerdocio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forma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parte de la Iglesia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según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estados </a:t>
            </a: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MX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MX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funciones diversos. </a:t>
            </a:r>
          </a:p>
          <a:p>
            <a:pPr>
              <a:lnSpc>
                <a:spcPct val="85000"/>
              </a:lnSpc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7E389-6BB4-4267-82B0-5C40EBBB3EB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pic>
        <p:nvPicPr>
          <p:cNvPr id="22539" name="Picture 15" descr="http://2fish.co/files/artwork/imagio-pietatis-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512" y="332146"/>
            <a:ext cx="6076226" cy="90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9 Marcador de contenido"/>
          <p:cNvSpPr>
            <a:spLocks noGrp="1"/>
          </p:cNvSpPr>
          <p:nvPr>
            <p:ph idx="1"/>
          </p:nvPr>
        </p:nvSpPr>
        <p:spPr>
          <a:xfrm>
            <a:off x="7814320" y="480120"/>
            <a:ext cx="820885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carácter sacramental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permanece para siempre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cristiano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disposición positiva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gracia,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promesa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garantía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protección divina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vocación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culto divino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servicio de la Iglesia. </a:t>
            </a:r>
            <a:endParaRPr lang="es-ES_tradnl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tanto,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tres sacramentos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pueden ser reiterados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cfr.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1121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A9A2E-E22C-4350-987F-13675E0EFBC7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3564" name="Picture 17" descr="http://ikonata.eu/wp-content/uploads/2010/03/razpyatie-hristovo-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359204"/>
            <a:ext cx="6733861" cy="902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757536" y="457439"/>
            <a:ext cx="7416824" cy="844761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sacramentos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ha confiado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Iglesia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 necesarios </a:t>
            </a:r>
            <a:b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—al menos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deseo—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para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salvación,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para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alcanzar la gracia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santificante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ninguno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superfluo,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aunque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todos sean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necesarios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cada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ES_tradnl" sz="4267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Eficacia de los sacramentos</a:t>
            </a:r>
          </a:p>
        </p:txBody>
      </p:sp>
      <p:sp>
        <p:nvSpPr>
          <p:cNvPr id="2458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C7350-DEA0-4A8E-987A-804C71538FEE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6" name="Picture 13" descr="Разпятие Христово, Охридска икона от XIV в. Източник: soros.org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96" y="619657"/>
            <a:ext cx="6309866" cy="85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8318376" y="457439"/>
            <a:ext cx="7848872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sacramentos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1127-: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eficaces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ellos actúa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mismo;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quien bautiza,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quien actúa en sus sacramentos con el fin de comunicar la gracia que el sacramento significa».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efecto sacramental se produce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 opere </a:t>
            </a:r>
            <a:r>
              <a:rPr lang="es-ES_tradnl" sz="4267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operato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hecho mismo de que el signo sacramental es realizado).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DB4D6-6248-442C-AFE0-2C8A7FCE1F8E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25611" name="Picture 15" descr="Разпятие Христово, икона от преп. Андрей Рубльов, 15 век, днес в Музея Андрей Рублев в Моск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68" y="317104"/>
            <a:ext cx="6743821" cy="860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9 Marcador de contenido"/>
          <p:cNvSpPr>
            <a:spLocks noGrp="1"/>
          </p:cNvSpPr>
          <p:nvPr>
            <p:ph idx="1"/>
          </p:nvPr>
        </p:nvSpPr>
        <p:spPr>
          <a:xfrm>
            <a:off x="397496" y="336104"/>
            <a:ext cx="849694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1128:</a:t>
            </a:r>
            <a:r>
              <a:rPr lang="es-AR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sacramento no actúa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virtud de la justicia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hombre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da 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recibe,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 poder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«En consecuencia,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siempre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un sacramento es celebrado conforme a la intención de la Iglesia, el poder de Cristo y de su Espíritu actúa en él y por él, independientemente de la santidad personal del ministro».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9D1D9-CCE6-4C70-89AD-D01F594442F8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5" name="Picture 12" descr="http://novinar.bg/data/2011-04-17/20110417_0004_33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512" y="354202"/>
            <a:ext cx="6976446" cy="90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7166248" y="461462"/>
            <a:ext cx="8640939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hombre que realiza el sacramento se pone al servicio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y de la Iglesia,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eso se llama 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ministro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del sacramento; y no puede ser indistintamente cualquier fiel cristiano, sino que necesita ordinariamente la especial configuración con Cristo Sacerdote que da el sacramento del Orden.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eficacia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sacramentos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deriva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Cristo mismo,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actúa en ellos.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D9A3F-075E-446A-A38C-782490B5C4E9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59" name="Picture 12" descr="http://www.vsekiden.com/imgs/kultura/razpeti-petak-25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395207"/>
            <a:ext cx="6340695" cy="895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532812" y="484704"/>
            <a:ext cx="7281508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la eficacia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proviene de las cualidades morales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ministro,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embargo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y devoción,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además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contribuir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santificación personal, favorece mucho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buenas disposiciones del sujeto que recibe el sacramento y,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consiguiente,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fruto que de él obtiene.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C491D-7553-4680-A705-246879CE616E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28682" name="Picture 13" descr="http://4.bp.blogspot.com/_i-_4thC7tuo/S7TK1YxwgxI/AAAAAAAAApM/TyzuyOAOh-Q/s320/0000069575-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35" y="421709"/>
            <a:ext cx="7022168" cy="898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7911628" y="529448"/>
            <a:ext cx="8615660" cy="844761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1129: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 embargo,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frutos de los sacramentos dependen también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disposiciones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los recibe»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cuanto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mejores disposiciones tenga de fe, conversión de corazón y adhesión a la voluntad de Dios, más abundantes son los efectos de gracia que recibe.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1670: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Santa Madre Iglesia instituyó, además,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sacramentales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(…)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CB7B2-3D4E-42A9-9846-CE9D8A0E721D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29707" name="Picture 12" descr="http://www.egolpion.com/img/stavros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385034"/>
            <a:ext cx="6490220" cy="902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757536" y="529448"/>
            <a:ext cx="8424936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signos sagrados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que,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imitando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alguna manera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sacramentos,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expresan efectos,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sobre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espirituales,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obtenidos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intercesión de la Iglesia.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ellos, los hombres se disponen a recibir el efecto principal de los sacramentos y se santifican las diversas circunstancias de la vida». </a:t>
            </a:r>
          </a:p>
        </p:txBody>
      </p:sp>
      <p:sp>
        <p:nvSpPr>
          <p:cNvPr id="307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A9471-868C-49E8-93B5-32992A67D687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30731" name="Picture 12" descr="http://www.egolpion.com/img/stavrosis_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592" y="421666"/>
            <a:ext cx="6162630" cy="89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757536" y="2905711"/>
            <a:ext cx="9577064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llegó su hora,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vivió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único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acontecimiento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historia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 no pasa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Jesús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muere,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sepultado,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resucita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entre los muertos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sienta a la derecha del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Padre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_tradnl" sz="4267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vez por todas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un acontecimiento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real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sucedido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nuestra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historia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D6E46-5A4F-432F-BFF8-B562CE41ED67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12" name="8 Título"/>
          <p:cNvSpPr txBox="1">
            <a:spLocks/>
          </p:cNvSpPr>
          <p:nvPr/>
        </p:nvSpPr>
        <p:spPr bwMode="auto">
          <a:xfrm>
            <a:off x="-250576" y="311682"/>
            <a:ext cx="16391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688" tIns="85344" rIns="170688" bIns="8534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64008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128016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92024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256032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l">
              <a:lnSpc>
                <a:spcPct val="8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1. </a:t>
            </a:r>
            <a:r>
              <a:rPr lang="es-ES_tradnl" sz="6667" b="1" i="1" cap="small" dirty="0">
                <a:solidFill>
                  <a:srgbClr val="FFFF00"/>
                </a:solidFill>
              </a:rPr>
              <a:t>El Misterio pascual: </a:t>
            </a:r>
            <a:r>
              <a:rPr lang="es-ES_tradnl" sz="6667" b="1" i="1" cap="small" dirty="0" smtClean="0">
                <a:solidFill>
                  <a:srgbClr val="FFFF00"/>
                </a:solidFill>
              </a:rPr>
              <a:t/>
            </a:r>
            <a:br>
              <a:rPr lang="es-ES_tradnl" sz="6667" b="1" i="1" cap="small" dirty="0" smtClean="0">
                <a:solidFill>
                  <a:srgbClr val="FFFF00"/>
                </a:solidFill>
              </a:rPr>
            </a:br>
            <a:r>
              <a:rPr lang="es-ES_tradnl" sz="6667" b="1" i="1" cap="small" dirty="0" smtClean="0">
                <a:solidFill>
                  <a:srgbClr val="FFFF00"/>
                </a:solidFill>
              </a:rPr>
              <a:t>Misterio </a:t>
            </a:r>
            <a:r>
              <a:rPr lang="es-ES_tradnl" sz="6667" b="1" i="1" cap="small" dirty="0">
                <a:solidFill>
                  <a:srgbClr val="FFFF00"/>
                </a:solidFill>
              </a:rPr>
              <a:t>vivo y vivificante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pic>
        <p:nvPicPr>
          <p:cNvPr id="4108" name="Picture 15" descr="http://content.foto.mail.ru/mail/mega777jack/_answers/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32" y="1704487"/>
            <a:ext cx="5782733" cy="777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7958336" y="601455"/>
            <a:ext cx="7969585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1671: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confieren la gracia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Espíritu Santo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manera de los sacramentos, pero por la oración de la Iglesia preparan a recibirla y disponen a cooperar con ella»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«Entre los sacramentales figuran en primer lugar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las bendiciones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(de personas,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mesa,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objetos,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lugares)».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44944-7F36-4844-88C2-54CD70BD608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31755" name="Picture 17" descr=" http://www.wco.ru/icons/     ИКОНА РАСПЯТИЕ 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" y="398404"/>
            <a:ext cx="6729763" cy="894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9 Marcador de contenido"/>
          <p:cNvSpPr>
            <a:spLocks noGrp="1"/>
          </p:cNvSpPr>
          <p:nvPr>
            <p:ph idx="1"/>
          </p:nvPr>
        </p:nvSpPr>
        <p:spPr>
          <a:xfrm>
            <a:off x="397496" y="1704256"/>
            <a:ext cx="7163313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liturgia cristiana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«es esencialmente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actio</a:t>
            </a:r>
            <a:r>
              <a:rPr lang="es-ES_tradnl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une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Jesús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través del Espíritu»,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posee una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doble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dimensión: ascendente y descendente.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Liturgia es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acción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Cristo total»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1136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83F16-6C82-4091-A406-EE80B2440662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sp>
        <p:nvSpPr>
          <p:cNvPr id="12" name="8 Título"/>
          <p:cNvSpPr txBox="1">
            <a:spLocks/>
          </p:cNvSpPr>
          <p:nvPr/>
        </p:nvSpPr>
        <p:spPr bwMode="auto">
          <a:xfrm>
            <a:off x="-112163" y="-261833"/>
            <a:ext cx="1430654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688" tIns="85344" rIns="170688" bIns="8534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64008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128016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92024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256032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l"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3. </a:t>
            </a:r>
            <a:r>
              <a:rPr lang="es-ES_tradnl" sz="6667" b="1" i="1" cap="small" dirty="0">
                <a:solidFill>
                  <a:srgbClr val="FFFF00"/>
                </a:solidFill>
              </a:rPr>
              <a:t>La Liturgia</a:t>
            </a:r>
            <a:endParaRPr lang="es-AR" sz="6667" b="1" i="1" cap="small" dirty="0">
              <a:solidFill>
                <a:srgbClr val="FFFF00"/>
              </a:solidFill>
            </a:endParaRPr>
          </a:p>
        </p:txBody>
      </p:sp>
      <p:pic>
        <p:nvPicPr>
          <p:cNvPr id="32780" name="Picture 12" descr="http://img1.liveinternet.ru/images/attach/c/2/73/604/73604291_42627032_raspyatie_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14" y="431213"/>
            <a:ext cx="7839974" cy="888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6518176" y="457439"/>
            <a:ext cx="9937104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1140-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toda la comunidad,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Cuerpo de Cristo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unido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su cabeza quien celebra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centro de la asamblea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encuentra por tanto el mismo Jesucristo, ahora resucitado y glorioso. </a:t>
            </a:r>
            <a:endParaRPr lang="es-ES_tradnl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precede a la asamblea que celebra.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 –que actúa inseparablemente unido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Espíritu Santo- la convoca, la reúne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enseña.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90462-5B3E-40C1-B9C6-52A49E9D2B47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pic>
        <p:nvPicPr>
          <p:cNvPr id="33803" name="Picture 12" descr="http://www.egolpion.com/img/jesus_stavrosi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192088"/>
            <a:ext cx="5760640" cy="62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4" descr="http://blogs.sch.gr/kantonopou/files/2010/04/st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3" y="6507319"/>
            <a:ext cx="5741168" cy="29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9 Marcador de contenido"/>
          <p:cNvSpPr>
            <a:spLocks noGrp="1"/>
          </p:cNvSpPr>
          <p:nvPr>
            <p:ph idx="1"/>
          </p:nvPr>
        </p:nvSpPr>
        <p:spPr>
          <a:xfrm>
            <a:off x="541512" y="264096"/>
            <a:ext cx="9505056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Él, Sumo y Eterno Sacerdote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protagonista principal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acción ritual,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bien se sirve de sus ministros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re-presentar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(para hacer presente,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 y verdaderamente,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aquí y ahora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celebración litúrgica)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sacrificio redentor.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acciones litúrgicas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acciones privadas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celebraciones de toda la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Iglesia.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7D520-E612-4B09-AAE2-803A879C2356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pic>
        <p:nvPicPr>
          <p:cNvPr id="34827" name="Picture 14" descr="http://3.bp.blogspot.com/_wiblVZJi5KI/TIkkUAwrArI/AAAAAAAADaU/10oLlV69FTU/s1600/stayros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608" y="275000"/>
            <a:ext cx="6075252" cy="888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637078" y="264096"/>
            <a:ext cx="8689410" cy="844761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También afectan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 cada miembro de este Cuerpo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manera diferente,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-según la diversidad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órdenes,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-funciones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-participación actual».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cada celebración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litúrgica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coparticipa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-toda la Iglesia,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-cielos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-tierra,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-Dios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-los hombres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(cfr. </a:t>
            </a:r>
            <a:r>
              <a:rPr lang="es-ES_tradnl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5). </a:t>
            </a:r>
          </a:p>
        </p:txBody>
      </p:sp>
      <p:sp>
        <p:nvSpPr>
          <p:cNvPr id="358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54A23-F8B7-4F03-9B24-5C245308007D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pic>
        <p:nvPicPr>
          <p:cNvPr id="35851" name="Picture 12" descr="http://3.bp.blogspot.com/-BLIeO9nGTqg/Ta_rauYCjjI/AAAAAAAAHko/G-CeF_T781U/s1600/%25CE%25A3%25CF%2584%25CE%25B1%25CF%2585%25CF%2581%25CF%2589%25CF%2583%25CE%25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512" y="406891"/>
            <a:ext cx="6289676" cy="89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9 Marcador de contenido"/>
          <p:cNvSpPr>
            <a:spLocks noGrp="1"/>
          </p:cNvSpPr>
          <p:nvPr>
            <p:ph idx="1"/>
          </p:nvPr>
        </p:nvSpPr>
        <p:spPr>
          <a:xfrm>
            <a:off x="6590184" y="529447"/>
            <a:ext cx="9217024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liturgia cristiana,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celebre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solamente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aquí y ahora,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lugar concreto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exprese el sí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comunidad determinada,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naturaleza católica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proviene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todo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conduce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todo,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unidad con el Papa,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obispos en comunión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Romano Pontífice,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creyentes de todas las épocas y lugares «para que Dios sea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todas las cosas» (1 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15, 28).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56A10-B904-498B-A1B6-5DF1E26DC189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  <p:pic>
        <p:nvPicPr>
          <p:cNvPr id="36874" name="Picture 11" descr="http://users.sch.gr/aiasgr/Image/Ihsous_Xristos/H_Stavrwsh_tou_Ihsou/H_Stavrwsh_tou_Ihsou_Xristou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400631"/>
            <a:ext cx="5793303" cy="875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9 Marcador de contenido"/>
          <p:cNvSpPr>
            <a:spLocks noGrp="1"/>
          </p:cNvSpPr>
          <p:nvPr>
            <p:ph idx="1"/>
          </p:nvPr>
        </p:nvSpPr>
        <p:spPr>
          <a:xfrm>
            <a:off x="757536" y="457440"/>
            <a:ext cx="8568952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Desde esta perspectiva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fundamental el principio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el verdadero sujeto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liturgia es la Iglesia, concretamente la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communio</a:t>
            </a:r>
            <a:r>
              <a:rPr lang="es-ES_tradnl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sanctorum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los lugares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los tiempos.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eso cuanto más una celebración está animada de esta conciencia, tanto más concretamente en ella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realiza el sentido de la liturgia.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4003C-D08C-4DF9-BC5D-99490FD5403A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pic>
        <p:nvPicPr>
          <p:cNvPr id="37898" name="Picture 11" descr="http://www.statesmen.gr/wp-content/uploads/2011/04/stavro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76" y="161176"/>
            <a:ext cx="6380728" cy="535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1" descr="http://m.sibir.bg/uploads_bg/blog/0214979/img_214979_50533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3214" r="3972" b="5203"/>
          <a:stretch>
            <a:fillRect/>
          </a:stretch>
        </p:blipFill>
        <p:spPr bwMode="auto">
          <a:xfrm>
            <a:off x="13347296" y="5644359"/>
            <a:ext cx="3152008" cy="36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5" descr="http://www.religiousnet.gr/images/byzicons/silver_icons_NIK163/H_Staurwsh_(Neo%20Thema)_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5455" r="6715" b="5325"/>
          <a:stretch>
            <a:fillRect/>
          </a:stretch>
        </p:blipFill>
        <p:spPr bwMode="auto">
          <a:xfrm>
            <a:off x="10118576" y="5682500"/>
            <a:ext cx="2907075" cy="372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5798096" y="169408"/>
            <a:ext cx="10225071" cy="8447616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Expresión de esta conciencia de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-unidad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universalidad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la Iglesia es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uso del latín </a:t>
            </a:r>
            <a:b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del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canto gregoriano </a:t>
            </a:r>
            <a:b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algunas partes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celebración litúrgica.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partir de estas consideraciones podemos decir que la asamblea que celebra es la comunidad de los bautizados;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toda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asamblea es “</a:t>
            </a:r>
            <a:r>
              <a:rPr lang="es-ES_tradnl" sz="4267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liturgo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cual según su función,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“unidad del Espíritu”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actúa en todos» (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Catecismo,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1144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7499-4FD5-4B54-96A2-A0FA46551052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  <p:pic>
        <p:nvPicPr>
          <p:cNvPr id="38923" name="Picture 13" descr="http://1.bp.blogspot.com/-AR98SBI2V2k/TbFQYgFQGmI/AAAAAAAABO8/R5a3WPErpWw/s1600/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8" y="332750"/>
            <a:ext cx="4255958" cy="90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9 Marcador de contenido"/>
          <p:cNvSpPr>
            <a:spLocks noGrp="1"/>
          </p:cNvSpPr>
          <p:nvPr>
            <p:ph idx="1"/>
          </p:nvPr>
        </p:nvSpPr>
        <p:spPr>
          <a:xfrm>
            <a:off x="764093" y="601455"/>
            <a:ext cx="9642515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esto la participación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celebraciones litúrgicas,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aunque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abarca toda la vida sobrenatural de los fieles,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constituye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ellos,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es para toda la iglesia,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cumbre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la cual tiende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actividad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fuente de donde mana su fuerza.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«La Iglesia </a:t>
            </a:r>
            <a:r>
              <a:rPr lang="es-ES_tradnl" sz="4267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recibe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mismo tiempo </a:t>
            </a: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 expresa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siete sacramentos,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mediante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cuales la gracia de Dios influye concretamente en los fieles.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9B8C5-5822-4126-A700-BAC1C0A473E2}" type="slidenum">
              <a:rPr lang="es-ES" smtClean="0"/>
              <a:pPr>
                <a:defRPr/>
              </a:pPr>
              <a:t>38</a:t>
            </a:fld>
            <a:endParaRPr lang="es-ES"/>
          </a:p>
        </p:txBody>
      </p:sp>
      <p:pic>
        <p:nvPicPr>
          <p:cNvPr id="39950" name="Picture 14" descr="http://vatopaidi.files.wordpress.com/2011/04/i-akra-tapeinosi-kai-i-panagia.jpg?w=460&amp;h=6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823" y="52388"/>
            <a:ext cx="5502211" cy="7176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6" descr="http://4.bp.blogspot.com/_MmAnc6KADw4/Swk9T1T1JII/AAAAAAAAB1E/Oux4yFp-Otw/s1600/st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568" y="7308860"/>
            <a:ext cx="1617133" cy="200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8" descr="http://t2.gstatic.com/images?q=tbn:ANd9GcRGLY1Wd46sHOM9uoO0jKHz0yqABtC5S3NnlgtN3oB87LlDyMg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519" y="7326847"/>
            <a:ext cx="1329267" cy="199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0" descr="data:image/jpg;base64,/9j/4AAQSkZJRgABAQAAAQABAAD/2wCEAAkGBhQSERQTEhQWFRQWFxUYFRcXGBgWGBgXGBgbGBUaGBcXHyYfFxkjGRgVHzAgIygpLCwsFx4xNTAqNSYrLCkBCQoKDgwOGg8PGi8kHSQpNCwpLCosLCwsKSwsLCksLCwpLCksLCksLCwpLCwsLCwsKSwsKSwsLCwsKSwsLCwsLP/AABEIAQQAwgMBIgACEQEDEQH/xAAbAAABBQEBAAAAAAAAAAAAAAAAAwQFBgcCAf/EAE8QAAECAwMGCAoFCgUEAwAAAAECEQADIQQSMQUGQVFhcQcic4GRobLREzIzNFKSscHS8BQWQnLhFSMkQ1NigpPC8Rclg6KzNVTD02Oj4v/EABoBAQADAQEBAAAAAAAAAAAAAAACAwUBBAb/xAAuEQACAQIEBAUEAwEBAAAAAAAAAQIDEQQSITETMkFRIzNSYXEUQpGxIoHwwWL/2gAMAwEAAhEDEQA/ANeyPZEfR5PET5OX9keiNkPPoaPQT6o7oRyN5vJ5OX2BDyIgR+ho9BPqjug+ho9BPqjuhaCAEfoaPQT6o7oPoaPQT6o7oWggBH6Gj0E+qO6IfO8CVYrQtACVBBuqAAIJYOC1DXGJ6IDPvzC0fdHbTEZPRk6avJL3MW+jTZwdV9YBPjrKg+5RpHn1cVj4NLYvxTTpwi05nyL7papVdweigKkbGjQpWRZEkP4N3IdStbU3bIz4zlJ7mpWlGlLLlMUmZtLH6pPQnRTv6IWTmxMUWElLnQUJB5nEbd4OWoABKcdCaDbVLc+2OZtnJBBEvoQT1hhXWIms3co48fSjEV5tzv2KcWpLl7dlThCMvIUweNIQN6JddOIFI26z5NIaqMMLqGfUWSP7wlbrOG49w4XQyK6SwFXjrc7bhVo3vlMVXkYhz4JA1cQd0IsqWQybu2owjarPYrLP4ikpEwgeKSCQ2gGuA0iKjnrmcmQkqBdB8WlQRVidMcUpRWZ7EuJCo8uWzJPgqygu0Jn+GV4UJKLpWEkpe9eF5nILA1i+/Q0egn1R3Rn/AAPSLqLTvk9QXGjR7IO6ueOvDJNxEfoaPQT6o7oPoaPQT6o7oWgiZSI/Q0egn1R3QfQ0egn1R3QtBACP0NHoJ9Ud0H0NHoJ9Ud0LQQBmmVZCfDzeKnyi9A9IwQplXy83lF9owQBe8jebyeTl9gQ8hnkbzeTycvsCHkAEEEEAEEEEAEV/P3/p9o+6ntpiwRAZ+/8AT7R9wdtMRlsydPmXyUfg1nAzFYMCDUaWi3Zz5XCLiQCSSTiQBRhUEHE6DojPcxlkKnMW4qTi2n8In8uWi/NDnAdGz51xjTbjKyNOrHNPMzn6etsS2FMBV8SXxrAi1LZ3NdQ95pphvLm3AWoxFSMNPN+EH0kqIS9N1emI2Ijz6Uq7ebWGwph06aQ2mTSoEg4M4INBv064brXUuSdmjcdeGuCYbwLE7RoFcAQflumSVjlyRyblcylpWA7Egp3i643Bt7Nqh5ntbxNs62OCQWB0uKajEPIIdieK+hxiw0B9HtjzOCc8lT40Gw1EdcnouhKnFOaZM8Esv81PVrWgdCSffF+ik8FKGss065x6kIi7RrUuRHjxTvWl8hBBBFh5gggggAggggDOMq+Xm8ovtGCDKvl5vKL7RggC95G83k8nL7Ah5DPI3m8nk5fYEPIAIIIIAIIIIAIgc+g+T7R9wdpMT0QGfa2sFoP7qe2mIy2J0+ZfJmeZctlTTpuj26olLaCevUevVjEfmSoX5hqaBh0xKW8VBHzXGMea/matTdiCWNHcjT19Eeos7nRprs/DXHITqwx6YWvBmo9DjqiSRQxFaAaV30+f7R0JZJNf7c1Gj1Ux9ur5746lLAqcIk0iKZ7dwbWNQ6e+OcvB5JbBw3S4h1LQD4p3gkYaejU0N8vraSo1qpPePZEdMyPRQTzIs3BghrIvbNV2URb4q/ByP0IHWtfPVufCLQ8asOVGdiHerL5CCCCJlIQQQQAQQQQBnGVfLzeUX2jBBlXy83lF9owQBe8jebyeTl9gQ8irWnPKRY5NnRNvlapMtQShLlroAckgByCMdEMU8K9nP6qd0I5vtxCU4x3ZbCjUnyq5d4IpY4VLNplzhzI+OFv8TrJqm+oPijnFh3LPpa3pZboIqaeEuyf/ACD+DuMH+Jdj1zP5ZhxYdzn01b0v8FsitcIhP5PnNXyb7vCJcwmeEix+mv8Alq7oreeuesq0yRJkX6qSpSlC4GSXAY1LljqpEZ1Y5XqWUcNVdRXi9yIzJlXfCH0qYPt5qExL21PFLnA6XBBNfZp2QjmNZ+JMJBarFg2jTzYQ7y+m6q5Wofqw24HrjIk7yPbVVptIhptp0JOHt95hNcx291PkUju6H41cH1+2EioAnjp9YEHaG98XJHmYqz1ejRyVEa+uOBaEsHUOn3ONPshRakaFP0Y6Aanpjmp2w7kTG+y+oEtj7dH4w3zkWTKSdAUx6C3ztjyxzE3xVxqGt9uiFc5ZBTIH30+wt87Yg+ZHpw/Oi+ZhBrBJ2hZ6VqiwRm+ZufMiRZ0yZxmBSSpjdvJYqJADVDA6oswz/sX7b/ZM+GNWE42Wp4K1CpxJPK9+xYoIrauEOwj9d/smfDHh4Q7F+1V/LmfDE88e5SqNR/a/wWWCKyeEWxftVfy5nwx4OEixftFfy5nww4ke44FT0v8ABZ4IqyuEqxD9Ys/6cz3iPbPwj2Nawm+pLkAFSFBLnBzoG00juePc46NRa5X+CAyr5ebyi+0YI8ysfz83lF9owRIrK9ns6p8karLZ0jnCj74n8i5t+Ea6EuMSUhhowY0odMVzOpX6ZKFfIWXsDrjRM2l3UqpdNSSdOLPGViH4lntc1U8tFOPYSl5lSwkeEKH2IHto8djMqzvVXMyY8OcqlFdwAhJxINI6l2uYalZ3snueKZThFuyK0qz3kenMuzNgTtCU9bCPEZlWX0X3pA7ocItygmikkNie+PJltWdLde/ENDix9I8X1CIzIs2lLPsAjoZk2V/F6AO6PDlKZTj7KJBboEIqywuhC3q3i16GeO8aHp/35Fq3qJyTkOWhN1CWGOOO/ZFMyzk1YmKKiWJoTq5qu7xLS85JgcXnxZh0UZ9emIW1zVqN4kqJepx9n4R2rUpztlVhThOL/kyp5Ut6b/gwq6MFqJBbQQwqduvDXDWVOs/hApQPg3qi8HagDrvPWqiwGDDGlgOSZRN5SEl6k3Emu2jl+mIbLlglJuXUJwU/FSMCKuMYthOOyOu42lTbN4Ukn82HASTVTMAVFJetVMGag2x5ekNMIUKjiA0u1c4EuQKB6VJOAdha7KgIWbgDA6B1RYcjWCWqTKVcReKUuboNdL7YslKNrnLyTsJZuSSJgmlgl2SkjFJYlR1Po+X1abm/KtMtjVKh10bcYoAsjFnBwppHNhsiz5Jzimy0BBSlQHTuUQd1WihSg53nscee38XqNZ3BhLKuLOYcxrpjxHBpJ02guMWAOvoh+rOhJe9IdVKXlYbP7R4vPICiZaRrrg+0RY5Uun/SXHxHf9DU8F0o/r1eqC29jCczgtQA5tBA2o//AFD6Rngsl7iB6x98O5GcilAuhLDUFHdHeJStt+xxsT6v0REvgsQ3lidTADvjibwWt4q35wP6YmRnWRjLw1E4a9kOZediNKFDa4bbEVKk9xx8T3/RSLdmIqWCVBYbAukg68OaKvlGzXF3Q7MDXH5pGzzcqpVLIFXLAqBAbSd9DGUZ00nkAuAmmG00AiDtGf8AFnrw1adW6mWe3+VmXvGvqvNUO5dsKPBBbqzZh1rUeswRsJGC9yu5z+dS+Rs3/GmL5YbRdlghhQ0GDYv0a4oOcx/S0clZa/6SYuE9ZKAAQ9yg5uvHqMYuKV6htLyYfAlZp90MADUkmmnfzauqHYtgJPGINNNDTV84RnuUcqLvXUqICKBjidJbq5tsN/ytOH6w9APuiCo3WrIu9zSF2pyQFF8A5HfqhJU9VeOkNvJ06jGfHLM4/rFcxA9ghddsnBAmpmKKSbqiSHSvFjsIqDpcjER1UfcNMugtJGK0nSQRt5o6FvBIe7rcttbdoignK85wfCKphh3Q6sNvnLUSVqKR43GCMQS966WAAJwwEOBfqLNal38MBVxhWr4U0j5eGsycKE0FS4dg2LgGnNFBn25d5TTFs5+2ovz0d9wh/kKYtc1KVLWUsSRfUxYUGO2OcG3UlqWIpCwSVXUkEJriTheo4D6KHbohkmQKpKU3g9SXO0HdTeCDphPKtoMtN5d5VGSPSSx8Y6CBjpNCKvEPOyitanKn2ADRhg50mh1xOMdBpaxJW/JCFgoTRRxYuADi4bo17YdWBAly0S1XXSlKScS4DODo0HHAxGWG1KVxTiS9cVHSC+CtTat0K5WtCikG8S2KgSHBrvNdO0xL/wAs5kzfJNOCGGA1V9hjtMsB+Mk0ADlOp8TFOTa1jBaxuUrviRsgUZd8zVM5HlFi6AHJa6QrRR9KdYjqp30IuDjqyzyZiQlryWZvHAfXCVpVLAoRswPz7qRUF26Y5aYtnP21YaNIeE1WtdOOqn7x744qaXUZG9i1S7WNLkNRgAzc+G2Hci2pwrQg4huh8YpabZMei1cxPfCqZ81QopZbGqusvDIjmSS3LtZ0pUeK5d6gNt+d0K2dSUsFFq7xuLe6K2bLPVLSJRLJumYrwqnUtQ4tdQH2Qd8R1oM6WtlqWFAemVUP3VENBU1JXuMrRpNmcpIC3SHujUHp/aKNnjLuzv4PaTFtyVMSmUxJvFAVpNSnHnc9MVjPryyWw8H/AFK6fwimK1PThfMJu1eOr7yvbBBahx1/eV7YI3lsYLSuVrOgfpSORs3/ABpi1gUriUlyWwGPTFWzo85RyNm/4kxPKtDpBqxDbtfPGLidZv5NpeTD4K5bshTZkxS0hDKJIvFQLafFSRjCf1UtJ/ZD+NTdYi32FIUm+ljg2ln3aN8d+GIJdgRz/NIiqzXQqafdlcyVky12cKaXJWFaLy/ck0pHNpyZaVqe5IuuSoXl1vFzU6HNNwizeGwNDQtp/AQ1mTavQPzHpfTB1b9Ak11ISdm/KON6SWxqpHS1OcQztuR58hLy5iFJJ2F3DHB3ocGiylTVq9cX/HRphvNsstRe62ksSAd+38Igpyi9ybaasyoqyRNCikqkhVaKVMT2kgPvMSmb0hcmZeWZLKSpPFW7YGuoMIlpci6pSkKqRW9xwW6x1x0LUrAokHpB6A0TdZyVrHFG3Vkbl+2IUgC8PGBN0lWFDhv54f2axCeU3gmShrrXUKKlAkH84xdwCAxAcKFSmrfK0tS0MyBgCySGfCsNrfkGZKlICnmSQXKQEksrxgkkFhQEYs0djKKspaHGm9thlOsaitSJKAoSrxYAOUhQe8NLEgbjCk/K0ubLKA6CWIUsXqg6Sip6uaHOR78pXhLigVJKEODgaGuBoB0Q9k5o3ZaltxjXFg5rSI8aMdHqWZZPZlcXYFDGdJrhxVl+ZJJhWVk+fS7NAFQGRPFDqbRU6dMT9qmIIlplIAWgOb1N5MOEW6cPtSx91ANaaafJiSrya0SIONt5MqszIU8AmhYP5OYOt6Q2suTbSu6biAlSroUSWfpi6rmLUwVMUXbYKs2g/hCX0DihIcpFWKzQ6abS+Ed4rtqkc/tjaxZtyUKCVq+kTSCfBoLIH3jq6Y7yhmvaZxAKpKZY8SWAsJG8BnOFTElKQUeIlIcaAz006yzw/TbCACw7uZ8MYrU2ncPUr9jzWtks8RcpOOAW2G0YxxOzPnklSpkoqOPlH9kW8ZSON7mx0UFRDeflctXdFnFkQs27tjaw2U0A1AGukBi2kDrit56JaakM3ELaaOSIsibckAUBLuWOFTo2b4q+dqnm4NxYhHc9eG8wsVr8ov7yvbBBa/KL+8r2wRvLYwnuVvOjzuWGp4Cyl9twQ8y7b5kpIUggAgi8klwX0jXHOfICJtlX6VmkE/wv7mhEZYkLd6Aghrr9Iao6Yya6tUvY2IpyoxS7DDJudq0JZQcvUviNripfTvh8nPZAcXFV1EDnhnPslnVUKSDp+yNmpuiOJeSpB+3dL14yW10r7dccfDl0KctWJKLzukM/5zoD9dDvhEZ5S/Rmn1B1QiM3ZOPhAdXHThtrjCs3NmQE3krUU6SGLHmf2xDLS9x4hyvOuWfsrSdyT7I8Gc0os4W24UfnhGdm/L+zMcb0PXDTpjhGQJVHmkvgBdxPOWjuWl7nPE7EhJy9JVQLIZ8Uk9Y+d0SNlSFh0qCujDniLRmyjFBUTtbnwGESlklGUgJUDdLqDanH49UVTUVyk1m+4UnWZI0007R7tMdScsKTImS1SzMCXSkuMfshWLYiEJk1Oj26KaDhDNcocbxCorYDjpUwOzikbzSIy2uWUUnOz2HsqyzQiWVSphKXvC4ug0GpNNgAh/lDLi1ppLuJH2lOkasTjjgATDCbZlSwpV5RUjwd/jK0glQfRo6I4tVppe/Ng60rM+ZzE0l78Yq5r2JvTcZ2dJN5RL3jgR6L1OzEQymZfukhKXGDsBhq1RK5Pkm6zsaB646RTD+8NsqZBAqXvUoNJ+X6I9UcqdmeaTb1Q0RnW36rT6ftPy7QurPOWQBcWAzUYjoJGiETkKS9ZlRiLw3NTEx7JyBZzgu9rc4dYrtifhnMtTsKnO6U3izKHBk/FsjxWdUtR8RRHMMNgVCH1ckH9c3OOYY9YePPyDJo01J5wPaYWpe4y1OwsrO5L8WWdxWcfnbHkzOlSgxQMdZf2R0jIkgBzNGvEd8Ly8l2V/KDnUOiJ+H2OZKg2yZlRV68dJw68MY6zpW80H9yuG3VD4SrOg0Ul8KqD7cC3NEHlm1JVMASQeK1C+kn3xW9ZaI9eGThK8i5ZQpNmDUtfaMEGVD+fm8ovtGCNpGE2WsZAlWmz2fwgLplIYihYpS42jCI2dwY2ZWCljmlH2y4seRvN5PJy+wIeRW4p7liqSjomUlfBZI0TFeqn+lvkQgvgpRomjnQr3TIvsER4cexYsRVX3GcL4JSHuzkl3xSoY85hsvglm/Zmpx0kjqEuNQgjnDj2JfVVe5ks3gntLuFyzsCz70iIrLWY1ps0tU1YFwEAm8Cz0BpofZG3xX8/UPk+0fcB6FJPuiLpRsTjiqjauZzmbaTdUCXbbtA95iwZTZSg1C23b3RWMzlsVuzaea7siw2k1d6MN9NZbXGNU52e6SsITpRarU3UPfSEMjzVzFJ8GCWqLzsCokksTu1d/dskupEsGq6fdH2jzAjp6Fck2WYpzKJSlRo2LYJrqZo5VlaNjlJa3PTapgTOKgFoUpSVkBi4DONmyItVoKwhBUpgASDdu6gAAXO8/jEvbbJNkIIclKsQWxOnYYi5tkKZiwNBALY0A0dJiNHWWpKpZR0H0pIWoO+xqVwL1po69UKZVSUi9Vw5qWNASC7tojqTMILl2JS/wBk1LUPOS0KZflhKDjgup+7UAe/GsWrcqj0K1kPN6ZaivwQCihrwvBDXnapBxY0A0RNo4M7QcUoG+c/slRJcE2Fp3yfYuNCjSp0YuKbOYjHVY1JRi9EzMP8Lp5xMv8AmK/9UejgunelL/mKP/ijToIt4EOx5/rq/czL/C+d6Ur1l/8ArhVPBfM0rRzKUf6I0iCO8KPY59bX9RnB4LFn9YnpPwwrk7gsuzUKXMSUJU5SEklVXIdgwLbcTGhQR1U4orliqstGzNsrJ/PzuUX2jBHWVfLzeUX2jBFmp5rF7yN5vJ5OX2BDyGeRvN5PJy+wIeQOhBBBABBBBABELnmP0C08kqJqIPPc/wCX2nklRyWzJQ5kZNmzMqoayOnH3RZrRiNZDdJIBHRrir5oJcqfWnbrixZXtZSHS4IS6TdGJ012tSMaUb1LGrUlo2IqlzErmAIc3ShJc0S3HWEhyx4wc3RTGkSFnyjNlykKQoJvBADICkgqKgyQWKlJSkk8bGl1iDDda5pPgitimWZkwIADkBki8XUVEkAnmEPU5pouqDXlXTU1dZAY9IHTH0CwVGDTa1MF4utNWi9D3KNjKg820zVAMahKA+NAmWYhLVJTeCkFUw3031KUpbklmUaBzWl0b6ROWfJspEy8lAuTkgpoDdLAlIfWA+9KobzZQTZ5Q9NSXwxlggkbeIOuLZUqcYSduhBVKkppXCzJII0dWB0AUpTGlISzkmfmlDYQOg/PTHdktDKSXpTnOmp1tjpgzwQPAuMCOs/PXHy63PoYboecEppad8r2LjQozzgkFLTvlf1xocbNLkR4MV50vkIIIIsPOEEEEAEEEEAZxlXy83lF9owQZV8vN5RfaMEAXvI3m8nk5fYEPIZ5G83k8nL7Ah5ABBBBABBBBABFfz9P+XWn7n9QiwRW+EVbZNtGPioFNsxIjktiUOZGZZmpYLI1g7XOroiYy6aoGBdJ0sONi3XEPmejirB1hvd87IlcpyeMRWqcdrU3YiMjNatf3NOsrxaXYmrGEqnlRNFMon9xCiU12lMo/wAUSaM5ZAUEgqqWBCVFJD3XBGIvUfXFZygpSVqmA8RFyXdZxMCki8htoAhHJ6lTloTIupV4JlguLoKyTLoeKoAFJUOqPo6tSEFebPn6UZydoIlLTbk3psuWQQlQXLIwBJcgHSEzD6qzqhnbVgqQE1CTNW2q+pwDuF4Q6tdolCdLRMSJK/JgBjLVSnGDENVIcB7xGmI60C7MWlYY3mIfGj3gdILu/wC9FOJrwlh24Mto0pKulM9kzS4LH24kNRo6zhW1nIBo46MdEJSpgdtZAB59ervjvLMs+AXQ6D1/2j5xbm9DmXyS3BIaWnfK9i40OM64Iz51vk/1xosbVLlRnYnzZfIQQQRYUBBBBABBBBAGcZV8vN5RfaMEGVfLzeUX2jBAF7yN5vJ5OX2BDyGeRvN5PJy+wIeQAQQQQAQQQQARVeE1bZNnbTKH/wBie6LVFP4Vj/lyxrXLH+6Iy2J0+ZFAzRwXtbqIb2mJq3yLyhXRX2HniNzIkXpaqUfuG4xNW6SAutQ39314/NYxJu1RmtPUQTNurs6poZCllR2cVJc7WAOxhpJjjN6VM8PPVIZwq85q4uiPbRMMyWiY3k13Eg1ClJUyidjOd0dWebMl23i3Zfh0pWG8Wrj2ER6sbdzT9keTCJKLXuxA2mV4SdabWPzcuWU3WqqYvEJ1m6lXrw4tVqvsoEJF1IAcqISwYXlV01JxrFXz2splqmhVSUV3hQf2xYpcp0JSEvxUO+Hij3xHP4EYrbr8knDxXJiFotDkAAMSH1u9CTs6KYQ7yq/gpoKcEmr0ND/eAWYJS6S5oDTbhUQZWQEypgFA2vu0bo8qd2eiK1RJcEgpad8r2LjQ4zzglwtO+T7FxocbVHkR4MWrVpfIQQQRaeYIIIIAIIIIAzjKvl5vKL7Rggyr5ebyi+0YIAveRvN5PJy+wIeQzyN5vJ5OX2BDyACCCCACCCCACKZwsK/QK6Zsv3n3Rc4o3C8r9CQNc0dSFxGexZS50V/MdDSAXqTQDrpzDoh9lKYbzF95cANXSKnD5rDbM1LSh8ij98OsozGUSkgOQE3Q5o1TWpb2CMBvxGaskRpKrrKUAEqUUhm8YuSrBy9KbBHuUZhCLPMdzJmmWTrQoug7qgb0mOJ81QJG3Uz72+a9CC13yuQS/hJJKauy0KUobjdveqI9DlmV2UwWWVhLhNS/H9JJ6w/uibs54iSmvER7AN2v5EQOec/wlikr1y+sAvE9YVEy0FLEXEuMPsh/f0RG/hL5ZJ8/9HmJF7Bw3SOisc5WB8EvGidbaD1VhebKvULghQYEHWCzaf7QjlhQElTaU6ediNeiKVuWx3Q+4JMLTvlexcaHGecEopad8n+uNDjco8iM/F+dIIIIItPKEEEEAEEEEAZxlXy83lF9owQZV8vN5RfaMEAXvI3m8nk5fYEPIZ5G83k8nL7Ah5ABBBBABBBBABFC4Xlfo8ga5p/41RfYz/hcWfBWcD9ot+ZPeeqK6vIy/Dq9WPyRGatJYdmrvh1Ptxc4f3000bDrpDfNuW8oAjRTHS2MJ2mSQouNWO5+nvjD+5mlU3ZwC7sAaGra8YiLdP8ABT5cx3CbqiNLBSrw5wT0w7tdpTLFS1aACp1lgWpSu0RFW6YZ6wmWCSUsaMBU1NTrj0QWl+hWtxXOJQFmXL/ZzZqR91SSsRPWS1MiWw+yipwJujB8cNUVfKdgmKC5QKVKuy6PUquKDDaQH5omLNlxCJSU1vMgHiqcFIANWd+fRHcqcEl3OSvm/osdlWCp20udY0MRp0dUcZxWcXCQNB2DCI7J9vQs8VRxToLay4LEE64eZSnuhQJqxw1tQR5nFqRZF3HnBHhad8n+uNDjOuCNTi075X/kjRY26PIjw4zzpBBBBFp5QggggAggggDOMq+Xm8ovtGCDKvl5vKL7RggC95G83k8nL7Ah5DPI3m8nk5fYEPIAIIIIAIIIIAIzzhdXxbMKeNNO2gTh0xocZpwxGtkHLe2X3RXV5WejDaVYnmbcu7KSVNgNWwh44tBJmKN4mrhVeoDQ3RDORahKsoWSNDNXQOvfDSzZbEx1KIBc4ltzikYii7tmhNq5FTwJpMzwqUg4OCwAZ3IdyCoEgPVxohKdnDIQi5ISxlkkzSHUskFLh8KE/hD6bZJA4omEApus6PFKiope7pJJxiBt+QpafJrJBFXUk1ru0RoeFLTUojKon0Osn5dCJnhEklSeMXGLazpf3w6zjzikTJl+Sl3QCpgUi8dBfBqAnWdgiK/JF0EpWHajqSBj3xLWLI1lTcUVEqSxIK03SdtMH6Y61SWuoc6jsiXzLyStKVLmeNNIKUkHxQCxO93A2DmlLcSlJBp41eZiOfWYibRlplAJVVySAQaasddG1aoe2u2lcoFONXbdp16Y8k05TzMnCyViZ4Hz5zRvJU55kaRGccESa2ptPgv6x7o0eNSjyI8uLVqz/wB0CCCCLTyhBBBABBBBAGcZV8vN5RfaMEGVfLzeUX2jBAF7yN5vJ5OX2BDyGeRvN5PJy+wIeQAQQQQAQQQQARlXDUr85ZNFJvtR0xqsZrwxZIXM+jzE4I8Ik6ACq7dc4AUOOqOS2J0+ZFdtUgrlJuVZKdDaBWmBiv2jIM4VuuDtGPt0iHki0zkMywCzeOh22V2a4XFvnemPWl631xmLPDY1nRVTW6IcZJm6uukcHIU+n5smuLiu4xMzbfOqSpJ0VVKL9ccflKa1Lpx0yz74sU6nYg8Kl9xDjJU0nxNhdsd5hZOR5lHAHP3DXD82qdiB/ul/FhjHn0qdsGuqR7FMY7mmQdBdxGXk2aNCRWhSXrhrfZE+pC0We/NABDpAFSXo5Y0Zx7TEGi2zgQRdcBVb6XD0OCnwhO0Wmcp0uK1IvID7TxnepwjjjKW4UVF7l+4HJjm17FS8f4+qNLEZ3wOWG5KtK3e9MSHZg4BJAOkC8Kxoke2Csjw1pOU22EEEETKgggggAggggDOMq+Xm8ovtGCDKvl5vKL7RggCSyZnTNEmUAlFJaBgr0R+9Dn62TfRl9CvigggA+tk30ZfQr4oPrZN9GX0K+KCCAD62TfRl9Cvig+tk30ZfQr4oIIAPrZN9GX0K+KD61zfRl9CvigggBFecCleNKknegn2mE15XBxkWc75f4wQQBx+UEf8AbWb+UO+D8oo/7azfyh3wQR0HQysBhZ7P/L/GOk5abCRIH+n+MewRwHf1hV+yk+oe+PU5yLGEuUP4T3wQQB2M65voy+hXxR79bJvoy+hXxQQQAfWyb6MvoV8UH1sm+jL6FfFBBAB9bJvoy+hXxQfWyb6MvoV8UEEAH1sm+jL6FfFAc7Jvoy+hXxQQQBRso5eWZ0w3UVWv0vSO2PYIIA//2Q=="/>
          <p:cNvSpPr>
            <a:spLocks noChangeAspect="1" noChangeArrowheads="1"/>
          </p:cNvSpPr>
          <p:nvPr/>
        </p:nvSpPr>
        <p:spPr bwMode="auto">
          <a:xfrm>
            <a:off x="110067" y="-3210983"/>
            <a:ext cx="2463800" cy="33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1" name="AutoShape 22" descr="data:image/jpg;base64,/9j/4AAQSkZJRgABAQAAAQABAAD/2wCEAAkGBhQSERQTEhQWFRQWFxUYFRcXGBgWGBgXGBgbGBUaGBcXHyYfFxkjGRgVHzAgIygpLCwsFx4xNTAqNSYrLCkBCQoKDgwOGg8PGi8kHSQpNCwpLCosLCwsKSwsLCksLCwpLCksLCksLCwpLCwsLCwsKSwsKSwsLCwsKSwsLCwsLP/AABEIAQQAwgMBIgACEQEDEQH/xAAbAAABBQEBAAAAAAAAAAAAAAAAAwQFBgcCAf/EAE8QAAECAwMGCAoFCgUEAwAAAAECEQADIQQSMQUGQVFhcQcic4GRobLREzIzNFKSscHS8BQWQnLhFSMkQ1NigpPC8Rclg6KzNVTD02Oj4v/EABoBAQADAQEBAAAAAAAAAAAAAAACAwUBBAb/xAAuEQACAQIEBAUEAwEBAAAAAAAAAQIDEQQSITETMkFRIzNSYXEUQpGxIoHwwWL/2gAMAwEAAhEDEQA/ANeyPZEfR5PET5OX9keiNkPPoaPQT6o7oRyN5vJ5OX2BDyIgR+ho9BPqjug+ho9BPqjuhaCAEfoaPQT6o7oPoaPQT6o7oWggBH6Gj0E+qO6IfO8CVYrQtACVBBuqAAIJYOC1DXGJ6IDPvzC0fdHbTEZPRk6avJL3MW+jTZwdV9YBPjrKg+5RpHn1cVj4NLYvxTTpwi05nyL7papVdweigKkbGjQpWRZEkP4N3IdStbU3bIz4zlJ7mpWlGlLLlMUmZtLH6pPQnRTv6IWTmxMUWElLnQUJB5nEbd4OWoABKcdCaDbVLc+2OZtnJBBEvoQT1hhXWIms3co48fSjEV5tzv2KcWpLl7dlThCMvIUweNIQN6JddOIFI26z5NIaqMMLqGfUWSP7wlbrOG49w4XQyK6SwFXjrc7bhVo3vlMVXkYhz4JA1cQd0IsqWQybu2owjarPYrLP4ikpEwgeKSCQ2gGuA0iKjnrmcmQkqBdB8WlQRVidMcUpRWZ7EuJCo8uWzJPgqygu0Jn+GV4UJKLpWEkpe9eF5nILA1i+/Q0egn1R3Rn/AAPSLqLTvk9QXGjR7IO6ueOvDJNxEfoaPQT6o7oPoaPQT6o7oWgiZSI/Q0egn1R3QfQ0egn1R3QtBACP0NHoJ9Ud0H0NHoJ9Ud0LQQBmmVZCfDzeKnyi9A9IwQplXy83lF9owQBe8jebyeTl9gQ8hnkbzeTycvsCHkAEEEEAEEEEAEV/P3/p9o+6ntpiwRAZ+/8AT7R9wdtMRlsydPmXyUfg1nAzFYMCDUaWi3Zz5XCLiQCSSTiQBRhUEHE6DojPcxlkKnMW4qTi2n8In8uWi/NDnAdGz51xjTbjKyNOrHNPMzn6etsS2FMBV8SXxrAi1LZ3NdQ95pphvLm3AWoxFSMNPN+EH0kqIS9N1emI2Ijz6Uq7ebWGwph06aQ2mTSoEg4M4INBv064brXUuSdmjcdeGuCYbwLE7RoFcAQflumSVjlyRyblcylpWA7Egp3i643Bt7Nqh5ntbxNs62OCQWB0uKajEPIIdieK+hxiw0B9HtjzOCc8lT40Gw1EdcnouhKnFOaZM8Esv81PVrWgdCSffF+ik8FKGss065x6kIi7RrUuRHjxTvWl8hBBBFh5gggggAggggDOMq+Xm8ovtGCDKvl5vKL7RggC95G83k8nL7Ah5DPI3m8nk5fYEPIAIIIIAIIIIAIgc+g+T7R9wdpMT0QGfa2sFoP7qe2mIy2J0+ZfJmeZctlTTpuj26olLaCevUevVjEfmSoX5hqaBh0xKW8VBHzXGMea/matTdiCWNHcjT19Eeos7nRprs/DXHITqwx6YWvBmo9DjqiSRQxFaAaV30+f7R0JZJNf7c1Gj1Ux9ur5746lLAqcIk0iKZ7dwbWNQ6e+OcvB5JbBw3S4h1LQD4p3gkYaejU0N8vraSo1qpPePZEdMyPRQTzIs3BghrIvbNV2URb4q/ByP0IHWtfPVufCLQ8asOVGdiHerL5CCCCJlIQQQQAQQQQBnGVfLzeUX2jBBlXy83lF9owQBe8jebyeTl9gQ8irWnPKRY5NnRNvlapMtQShLlroAckgByCMdEMU8K9nP6qd0I5vtxCU4x3ZbCjUnyq5d4IpY4VLNplzhzI+OFv8TrJqm+oPijnFh3LPpa3pZboIqaeEuyf/ACD+DuMH+Jdj1zP5ZhxYdzn01b0v8FsitcIhP5PnNXyb7vCJcwmeEix+mv8Alq7oreeuesq0yRJkX6qSpSlC4GSXAY1LljqpEZ1Y5XqWUcNVdRXi9yIzJlXfCH0qYPt5qExL21PFLnA6XBBNfZp2QjmNZ+JMJBarFg2jTzYQ7y+m6q5Wofqw24HrjIk7yPbVVptIhptp0JOHt95hNcx291PkUju6H41cH1+2EioAnjp9YEHaG98XJHmYqz1ejRyVEa+uOBaEsHUOn3ONPshRakaFP0Y6Aanpjmp2w7kTG+y+oEtj7dH4w3zkWTKSdAUx6C3ztjyxzE3xVxqGt9uiFc5ZBTIH30+wt87Yg+ZHpw/Oi+ZhBrBJ2hZ6VqiwRm+ZufMiRZ0yZxmBSSpjdvJYqJADVDA6oswz/sX7b/ZM+GNWE42Wp4K1CpxJPK9+xYoIrauEOwj9d/smfDHh4Q7F+1V/LmfDE88e5SqNR/a/wWWCKyeEWxftVfy5nwx4OEixftFfy5nww4ke44FT0v8ABZ4IqyuEqxD9Ys/6cz3iPbPwj2Nawm+pLkAFSFBLnBzoG00juePc46NRa5X+CAyr5ebyi+0YI8ysfz83lF9owRIrK9ns6p8karLZ0jnCj74n8i5t+Ea6EuMSUhhowY0odMVzOpX6ZKFfIWXsDrjRM2l3UqpdNSSdOLPGViH4lntc1U8tFOPYSl5lSwkeEKH2IHto8djMqzvVXMyY8OcqlFdwAhJxINI6l2uYalZ3snueKZThFuyK0qz3kenMuzNgTtCU9bCPEZlWX0X3pA7ocItygmikkNie+PJltWdLde/ENDix9I8X1CIzIs2lLPsAjoZk2V/F6AO6PDlKZTj7KJBboEIqywuhC3q3i16GeO8aHp/35Fq3qJyTkOWhN1CWGOOO/ZFMyzk1YmKKiWJoTq5qu7xLS85JgcXnxZh0UZ9emIW1zVqN4kqJepx9n4R2rUpztlVhThOL/kyp5Ut6b/gwq6MFqJBbQQwqduvDXDWVOs/hApQPg3qi8HagDrvPWqiwGDDGlgOSZRN5SEl6k3Emu2jl+mIbLlglJuXUJwU/FSMCKuMYthOOyOu42lTbN4Ukn82HASTVTMAVFJetVMGag2x5ekNMIUKjiA0u1c4EuQKB6VJOAdha7KgIWbgDA6B1RYcjWCWqTKVcReKUuboNdL7YslKNrnLyTsJZuSSJgmlgl2SkjFJYlR1Po+X1abm/KtMtjVKh10bcYoAsjFnBwppHNhsiz5Jzimy0BBSlQHTuUQd1WihSg53nscee38XqNZ3BhLKuLOYcxrpjxHBpJ02guMWAOvoh+rOhJe9IdVKXlYbP7R4vPICiZaRrrg+0RY5Uun/SXHxHf9DU8F0o/r1eqC29jCczgtQA5tBA2o//AFD6Rngsl7iB6x98O5GcilAuhLDUFHdHeJStt+xxsT6v0REvgsQ3lidTADvjibwWt4q35wP6YmRnWRjLw1E4a9kOZediNKFDa4bbEVKk9xx8T3/RSLdmIqWCVBYbAukg68OaKvlGzXF3Q7MDXH5pGzzcqpVLIFXLAqBAbSd9DGUZ00nkAuAmmG00AiDtGf8AFnrw1adW6mWe3+VmXvGvqvNUO5dsKPBBbqzZh1rUeswRsJGC9yu5z+dS+Rs3/GmL5YbRdlghhQ0GDYv0a4oOcx/S0clZa/6SYuE9ZKAAQ9yg5uvHqMYuKV6htLyYfAlZp90MADUkmmnfzauqHYtgJPGINNNDTV84RnuUcqLvXUqICKBjidJbq5tsN/ytOH6w9APuiCo3WrIu9zSF2pyQFF8A5HfqhJU9VeOkNvJ06jGfHLM4/rFcxA9ghddsnBAmpmKKSbqiSHSvFjsIqDpcjER1UfcNMugtJGK0nSQRt5o6FvBIe7rcttbdoignK85wfCKphh3Q6sNvnLUSVqKR43GCMQS966WAAJwwEOBfqLNal38MBVxhWr4U0j5eGsycKE0FS4dg2LgGnNFBn25d5TTFs5+2ovz0d9wh/kKYtc1KVLWUsSRfUxYUGO2OcG3UlqWIpCwSVXUkEJriTheo4D6KHbohkmQKpKU3g9SXO0HdTeCDphPKtoMtN5d5VGSPSSx8Y6CBjpNCKvEPOyitanKn2ADRhg50mh1xOMdBpaxJW/JCFgoTRRxYuADi4bo17YdWBAly0S1XXSlKScS4DODo0HHAxGWG1KVxTiS9cVHSC+CtTat0K5WtCikG8S2KgSHBrvNdO0xL/wAs5kzfJNOCGGA1V9hjtMsB+Mk0ADlOp8TFOTa1jBaxuUrviRsgUZd8zVM5HlFi6AHJa6QrRR9KdYjqp30IuDjqyzyZiQlryWZvHAfXCVpVLAoRswPz7qRUF26Y5aYtnP21YaNIeE1WtdOOqn7x744qaXUZG9i1S7WNLkNRgAzc+G2Hci2pwrQg4huh8YpabZMei1cxPfCqZ81QopZbGqusvDIjmSS3LtZ0pUeK5d6gNt+d0K2dSUsFFq7xuLe6K2bLPVLSJRLJumYrwqnUtQ4tdQH2Qd8R1oM6WtlqWFAemVUP3VENBU1JXuMrRpNmcpIC3SHujUHp/aKNnjLuzv4PaTFtyVMSmUxJvFAVpNSnHnc9MVjPryyWw8H/AFK6fwimK1PThfMJu1eOr7yvbBBahx1/eV7YI3lsYLSuVrOgfpSORs3/ABpi1gUriUlyWwGPTFWzo85RyNm/4kxPKtDpBqxDbtfPGLidZv5NpeTD4K5bshTZkxS0hDKJIvFQLafFSRjCf1UtJ/ZD+NTdYi32FIUm+ljg2ln3aN8d+GIJdgRz/NIiqzXQqafdlcyVky12cKaXJWFaLy/ck0pHNpyZaVqe5IuuSoXl1vFzU6HNNwizeGwNDQtp/AQ1mTavQPzHpfTB1b9Ak11ISdm/KON6SWxqpHS1OcQztuR58hLy5iFJJ2F3DHB3ocGiylTVq9cX/HRphvNsstRe62ksSAd+38Igpyi9ybaasyoqyRNCikqkhVaKVMT2kgPvMSmb0hcmZeWZLKSpPFW7YGuoMIlpci6pSkKqRW9xwW6x1x0LUrAokHpB6A0TdZyVrHFG3Vkbl+2IUgC8PGBN0lWFDhv54f2axCeU3gmShrrXUKKlAkH84xdwCAxAcKFSmrfK0tS0MyBgCySGfCsNrfkGZKlICnmSQXKQEksrxgkkFhQEYs0djKKspaHGm9thlOsaitSJKAoSrxYAOUhQe8NLEgbjCk/K0ubLKA6CWIUsXqg6Sip6uaHOR78pXhLigVJKEODgaGuBoB0Q9k5o3ZaltxjXFg5rSI8aMdHqWZZPZlcXYFDGdJrhxVl+ZJJhWVk+fS7NAFQGRPFDqbRU6dMT9qmIIlplIAWgOb1N5MOEW6cPtSx91ANaaafJiSrya0SIONt5MqszIU8AmhYP5OYOt6Q2suTbSu6biAlSroUSWfpi6rmLUwVMUXbYKs2g/hCX0DihIcpFWKzQ6abS+Ed4rtqkc/tjaxZtyUKCVq+kTSCfBoLIH3jq6Y7yhmvaZxAKpKZY8SWAsJG8BnOFTElKQUeIlIcaAz006yzw/TbCACw7uZ8MYrU2ncPUr9jzWtks8RcpOOAW2G0YxxOzPnklSpkoqOPlH9kW8ZSON7mx0UFRDeflctXdFnFkQs27tjaw2U0A1AGukBi2kDrit56JaakM3ELaaOSIsibckAUBLuWOFTo2b4q+dqnm4NxYhHc9eG8wsVr8ov7yvbBBa/KL+8r2wRvLYwnuVvOjzuWGp4Cyl9twQ8y7b5kpIUggAgi8klwX0jXHOfICJtlX6VmkE/wv7mhEZYkLd6Aghrr9Iao6Yya6tUvY2IpyoxS7DDJudq0JZQcvUviNripfTvh8nPZAcXFV1EDnhnPslnVUKSDp+yNmpuiOJeSpB+3dL14yW10r7dccfDl0KctWJKLzukM/5zoD9dDvhEZ5S/Rmn1B1QiM3ZOPhAdXHThtrjCs3NmQE3krUU6SGLHmf2xDLS9x4hyvOuWfsrSdyT7I8Gc0os4W24UfnhGdm/L+zMcb0PXDTpjhGQJVHmkvgBdxPOWjuWl7nPE7EhJy9JVQLIZ8Uk9Y+d0SNlSFh0qCujDniLRmyjFBUTtbnwGESlklGUgJUDdLqDanH49UVTUVyk1m+4UnWZI0007R7tMdScsKTImS1SzMCXSkuMfshWLYiEJk1Oj26KaDhDNcocbxCorYDjpUwOzikbzSIy2uWUUnOz2HsqyzQiWVSphKXvC4ug0GpNNgAh/lDLi1ppLuJH2lOkasTjjgATDCbZlSwpV5RUjwd/jK0glQfRo6I4tVppe/Ng60rM+ZzE0l78Yq5r2JvTcZ2dJN5RL3jgR6L1OzEQymZfukhKXGDsBhq1RK5Pkm6zsaB646RTD+8NsqZBAqXvUoNJ+X6I9UcqdmeaTb1Q0RnW36rT6ftPy7QurPOWQBcWAzUYjoJGiETkKS9ZlRiLw3NTEx7JyBZzgu9rc4dYrtifhnMtTsKnO6U3izKHBk/FsjxWdUtR8RRHMMNgVCH1ckH9c3OOYY9YePPyDJo01J5wPaYWpe4y1OwsrO5L8WWdxWcfnbHkzOlSgxQMdZf2R0jIkgBzNGvEd8Ly8l2V/KDnUOiJ+H2OZKg2yZlRV68dJw68MY6zpW80H9yuG3VD4SrOg0Ul8KqD7cC3NEHlm1JVMASQeK1C+kn3xW9ZaI9eGThK8i5ZQpNmDUtfaMEGVD+fm8ovtGCNpGE2WsZAlWmz2fwgLplIYihYpS42jCI2dwY2ZWCljmlH2y4seRvN5PJy+wIeRW4p7liqSjomUlfBZI0TFeqn+lvkQgvgpRomjnQr3TIvsER4cexYsRVX3GcL4JSHuzkl3xSoY85hsvglm/Zmpx0kjqEuNQgjnDj2JfVVe5ks3gntLuFyzsCz70iIrLWY1ps0tU1YFwEAm8Cz0BpofZG3xX8/UPk+0fcB6FJPuiLpRsTjiqjauZzmbaTdUCXbbtA95iwZTZSg1C23b3RWMzlsVuzaea7siw2k1d6MN9NZbXGNU52e6SsITpRarU3UPfSEMjzVzFJ8GCWqLzsCokksTu1d/dskupEsGq6fdH2jzAjp6Fck2WYpzKJSlRo2LYJrqZo5VlaNjlJa3PTapgTOKgFoUpSVkBi4DONmyItVoKwhBUpgASDdu6gAAXO8/jEvbbJNkIIclKsQWxOnYYi5tkKZiwNBALY0A0dJiNHWWpKpZR0H0pIWoO+xqVwL1po69UKZVSUi9Vw5qWNASC7tojqTMILl2JS/wBk1LUPOS0KZflhKDjgup+7UAe/GsWrcqj0K1kPN6ZaivwQCihrwvBDXnapBxY0A0RNo4M7QcUoG+c/slRJcE2Fp3yfYuNCjSp0YuKbOYjHVY1JRi9EzMP8Lp5xMv8AmK/9UejgunelL/mKP/ijToIt4EOx5/rq/czL/C+d6Ur1l/8ArhVPBfM0rRzKUf6I0iCO8KPY59bX9RnB4LFn9YnpPwwrk7gsuzUKXMSUJU5SEklVXIdgwLbcTGhQR1U4orliqstGzNsrJ/PzuUX2jBHWVfLzeUX2jBFmp5rF7yN5vJ5OX2BDyGeRvN5PJy+wIeQOhBBBABBBBABELnmP0C08kqJqIPPc/wCX2nklRyWzJQ5kZNmzMqoayOnH3RZrRiNZDdJIBHRrir5oJcqfWnbrixZXtZSHS4IS6TdGJ012tSMaUb1LGrUlo2IqlzErmAIc3ShJc0S3HWEhyx4wc3RTGkSFnyjNlykKQoJvBADICkgqKgyQWKlJSkk8bGl1iDDda5pPgitimWZkwIADkBki8XUVEkAnmEPU5pouqDXlXTU1dZAY9IHTH0CwVGDTa1MF4utNWi9D3KNjKg820zVAMahKA+NAmWYhLVJTeCkFUw3031KUpbklmUaBzWl0b6ROWfJspEy8lAuTkgpoDdLAlIfWA+9KobzZQTZ5Q9NSXwxlggkbeIOuLZUqcYSduhBVKkppXCzJII0dWB0AUpTGlISzkmfmlDYQOg/PTHdktDKSXpTnOmp1tjpgzwQPAuMCOs/PXHy63PoYboecEppad8r2LjQozzgkFLTvlf1xocbNLkR4MV50vkIIIIsPOEEEEAEEEEAZxlXy83lF9owQZV8vN5RfaMEAXvI3m8nk5fYEPIZ5G83k8nL7Ah5ABBBBABBBBABFfz9P+XWn7n9QiwRW+EVbZNtGPioFNsxIjktiUOZGZZmpYLI1g7XOroiYy6aoGBdJ0sONi3XEPmejirB1hvd87IlcpyeMRWqcdrU3YiMjNatf3NOsrxaXYmrGEqnlRNFMon9xCiU12lMo/wAUSaM5ZAUEgqqWBCVFJD3XBGIvUfXFZygpSVqmA8RFyXdZxMCki8htoAhHJ6lTloTIupV4JlguLoKyTLoeKoAFJUOqPo6tSEFebPn6UZydoIlLTbk3psuWQQlQXLIwBJcgHSEzD6qzqhnbVgqQE1CTNW2q+pwDuF4Q6tdolCdLRMSJK/JgBjLVSnGDENVIcB7xGmI60C7MWlYY3mIfGj3gdILu/wC9FOJrwlh24Mto0pKulM9kzS4LH24kNRo6zhW1nIBo46MdEJSpgdtZAB59ervjvLMs+AXQ6D1/2j5xbm9DmXyS3BIaWnfK9i40OM64Iz51vk/1xosbVLlRnYnzZfIQQQRYUBBBBABBBBAGcZV8vN5RfaMEGVfLzeUX2jBAF7yN5vJ5OX2BDyGeRvN5PJy+wIeQAQQQQAQQQQARVeE1bZNnbTKH/wBie6LVFP4Vj/lyxrXLH+6Iy2J0+ZFAzRwXtbqIb2mJq3yLyhXRX2HniNzIkXpaqUfuG4xNW6SAutQ39314/NYxJu1RmtPUQTNurs6poZCllR2cVJc7WAOxhpJjjN6VM8PPVIZwq85q4uiPbRMMyWiY3k13Eg1ClJUyidjOd0dWebMl23i3Zfh0pWG8Wrj2ER6sbdzT9keTCJKLXuxA2mV4SdabWPzcuWU3WqqYvEJ1m6lXrw4tVqvsoEJF1IAcqISwYXlV01JxrFXz2splqmhVSUV3hQf2xYpcp0JSEvxUO+Hij3xHP4EYrbr8knDxXJiFotDkAAMSH1u9CTs6KYQ7yq/gpoKcEmr0ND/eAWYJS6S5oDTbhUQZWQEypgFA2vu0bo8qd2eiK1RJcEgpad8r2LjQ4zzglwtO+T7FxocbVHkR4MWrVpfIQQQRaeYIIIIAIIIIAzjKvl5vKL7Rggyr5ebyi+0YIAveRvN5PJy+wIeQzyN5vJ5OX2BDyACCCCACCCCACKZwsK/QK6Zsv3n3Rc4o3C8r9CQNc0dSFxGexZS50V/MdDSAXqTQDrpzDoh9lKYbzF95cANXSKnD5rDbM1LSh8ij98OsozGUSkgOQE3Q5o1TWpb2CMBvxGaskRpKrrKUAEqUUhm8YuSrBy9KbBHuUZhCLPMdzJmmWTrQoug7qgb0mOJ81QJG3Uz72+a9CC13yuQS/hJJKauy0KUobjdveqI9DlmV2UwWWVhLhNS/H9JJ6w/uibs54iSmvER7AN2v5EQOec/wlikr1y+sAvE9YVEy0FLEXEuMPsh/f0RG/hL5ZJ8/9HmJF7Bw3SOisc5WB8EvGidbaD1VhebKvULghQYEHWCzaf7QjlhQElTaU6ediNeiKVuWx3Q+4JMLTvlexcaHGecEopad8n+uNDjco8iM/F+dIIIIItPKEEEEAEEEEAZxlXy83lF9owQZV8vN5RfaMEAXvI3m8nk5fYEPIZ5G83k8nL7Ah5ABBBBABBBBABFC4Xlfo8ga5p/41RfYz/hcWfBWcD9ot+ZPeeqK6vIy/Dq9WPyRGatJYdmrvh1Ptxc4f3000bDrpDfNuW8oAjRTHS2MJ2mSQouNWO5+nvjD+5mlU3ZwC7sAaGra8YiLdP8ABT5cx3CbqiNLBSrw5wT0w7tdpTLFS1aACp1lgWpSu0RFW6YZ6wmWCSUsaMBU1NTrj0QWl+hWtxXOJQFmXL/ZzZqR91SSsRPWS1MiWw+yipwJujB8cNUVfKdgmKC5QKVKuy6PUquKDDaQH5omLNlxCJSU1vMgHiqcFIANWd+fRHcqcEl3OSvm/osdlWCp20udY0MRp0dUcZxWcXCQNB2DCI7J9vQs8VRxToLay4LEE64eZSnuhQJqxw1tQR5nFqRZF3HnBHhad8n+uNDjOuCNTi075X/kjRY26PIjw4zzpBBBBFp5QggggAggggDOMq+Xm8ovtGCDKvl5vKL7RggC95G83k8nL7Ah5DPI3m8nk5fYEPIAIIIIAIIIIAIzzhdXxbMKeNNO2gTh0xocZpwxGtkHLe2X3RXV5WejDaVYnmbcu7KSVNgNWwh44tBJmKN4mrhVeoDQ3RDORahKsoWSNDNXQOvfDSzZbEx1KIBc4ltzikYii7tmhNq5FTwJpMzwqUg4OCwAZ3IdyCoEgPVxohKdnDIQi5ISxlkkzSHUskFLh8KE/hD6bZJA4omEApus6PFKiope7pJJxiBt+QpafJrJBFXUk1ru0RoeFLTUojKon0Osn5dCJnhEklSeMXGLazpf3w6zjzikTJl+Sl3QCpgUi8dBfBqAnWdgiK/JF0EpWHajqSBj3xLWLI1lTcUVEqSxIK03SdtMH6Y61SWuoc6jsiXzLyStKVLmeNNIKUkHxQCxO93A2DmlLcSlJBp41eZiOfWYibRlplAJVVySAQaasddG1aoe2u2lcoFONXbdp16Y8k05TzMnCyViZ4Hz5zRvJU55kaRGccESa2ptPgv6x7o0eNSjyI8uLVqz/wB0CCCCLTyhBBBABBBBAGcZV8vN5RfaMEGVfLzeUX2jBAF7yN5vJ5OX2BDyGeRvN5PJy+wIeQAQQQQAQQQQARlXDUr85ZNFJvtR0xqsZrwxZIXM+jzE4I8Ik6ACq7dc4AUOOqOS2J0+ZFdtUgrlJuVZKdDaBWmBiv2jIM4VuuDtGPt0iHki0zkMywCzeOh22V2a4XFvnemPWl631xmLPDY1nRVTW6IcZJm6uukcHIU+n5smuLiu4xMzbfOqSpJ0VVKL9ccflKa1Lpx0yz74sU6nYg8Kl9xDjJU0nxNhdsd5hZOR5lHAHP3DXD82qdiB/ul/FhjHn0qdsGuqR7FMY7mmQdBdxGXk2aNCRWhSXrhrfZE+pC0We/NABDpAFSXo5Y0Zx7TEGi2zgQRdcBVb6XD0OCnwhO0Wmcp0uK1IvID7TxnepwjjjKW4UVF7l+4HJjm17FS8f4+qNLEZ3wOWG5KtK3e9MSHZg4BJAOkC8Kxoke2Csjw1pOU22EEEETKgggggAggggDOMq+Xm8ovtGCDKvl5vKL7RggCSyZnTNEmUAlFJaBgr0R+9Dn62TfRl9CvigggA+tk30ZfQr4oPrZN9GX0K+KCCAD62TfRl9Cvig+tk30ZfQr4oIIAPrZN9GX0K+KD61zfRl9CvigggBFecCleNKknegn2mE15XBxkWc75f4wQQBx+UEf8AbWb+UO+D8oo/7azfyh3wQR0HQysBhZ7P/L/GOk5abCRIH+n+MewRwHf1hV+yk+oe+PU5yLGEuUP4T3wQQB2M65voy+hXxR79bJvoy+hXxQQQAfWyb6MvoV8UH1sm+jL6FfFBBAB9bJvoy+hXxQfWyb6MvoV8UEEAH1sm+jL6FfFAc7Jvoy+hXxQQQBRso5eWZ0w3UVWv0vSO2PYIIA//2Q=="/>
          <p:cNvSpPr>
            <a:spLocks noChangeAspect="1" noChangeArrowheads="1"/>
          </p:cNvSpPr>
          <p:nvPr/>
        </p:nvSpPr>
        <p:spPr bwMode="auto">
          <a:xfrm>
            <a:off x="313267" y="-3007783"/>
            <a:ext cx="2463800" cy="33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2" name="AutoShape 24" descr="data:image/jpg;base64,/9j/4AAQSkZJRgABAQAAAQABAAD/2wCEAAkGBhQSERQTEhQWFRQWFxUYFRcXGBgWGBgXGBgbGBUaGBcXHyYfFxkjGRgVHzAgIygpLCwsFx4xNTAqNSYrLCkBCQoKDgwOGg8PGi8kHSQpNCwpLCosLCwsKSwsLCksLCwpLCksLCksLCwpLCwsLCwsKSwsKSwsLCwsKSwsLCwsLP/AABEIAQQAwgMBIgACEQEDEQH/xAAbAAABBQEBAAAAAAAAAAAAAAAAAwQFBgcCAf/EAE8QAAECAwMGCAoFCgUEAwAAAAECEQADIQQSMQUGQVFhcQcic4GRobLREzIzNFKSscHS8BQWQnLhFSMkQ1NigpPC8Rclg6KzNVTD02Oj4v/EABoBAQADAQEBAAAAAAAAAAAAAAACAwUBBAb/xAAuEQACAQIEBAUEAwEBAAAAAAAAAQIDEQQSITETMkFRIzNSYXEUQpGxIoHwwWL/2gAMAwEAAhEDEQA/ANeyPZEfR5PET5OX9keiNkPPoaPQT6o7oRyN5vJ5OX2BDyIgR+ho9BPqjug+ho9BPqjuhaCAEfoaPQT6o7oPoaPQT6o7oWggBH6Gj0E+qO6IfO8CVYrQtACVBBuqAAIJYOC1DXGJ6IDPvzC0fdHbTEZPRk6avJL3MW+jTZwdV9YBPjrKg+5RpHn1cVj4NLYvxTTpwi05nyL7papVdweigKkbGjQpWRZEkP4N3IdStbU3bIz4zlJ7mpWlGlLLlMUmZtLH6pPQnRTv6IWTmxMUWElLnQUJB5nEbd4OWoABKcdCaDbVLc+2OZtnJBBEvoQT1hhXWIms3co48fSjEV5tzv2KcWpLl7dlThCMvIUweNIQN6JddOIFI26z5NIaqMMLqGfUWSP7wlbrOG49w4XQyK6SwFXjrc7bhVo3vlMVXkYhz4JA1cQd0IsqWQybu2owjarPYrLP4ikpEwgeKSCQ2gGuA0iKjnrmcmQkqBdB8WlQRVidMcUpRWZ7EuJCo8uWzJPgqygu0Jn+GV4UJKLpWEkpe9eF5nILA1i+/Q0egn1R3Rn/AAPSLqLTvk9QXGjR7IO6ueOvDJNxEfoaPQT6o7oPoaPQT6o7oWgiZSI/Q0egn1R3QfQ0egn1R3QtBACP0NHoJ9Ud0H0NHoJ9Ud0LQQBmmVZCfDzeKnyi9A9IwQplXy83lF9owQBe8jebyeTl9gQ8hnkbzeTycvsCHkAEEEEAEEEEAEV/P3/p9o+6ntpiwRAZ+/8AT7R9wdtMRlsydPmXyUfg1nAzFYMCDUaWi3Zz5XCLiQCSSTiQBRhUEHE6DojPcxlkKnMW4qTi2n8In8uWi/NDnAdGz51xjTbjKyNOrHNPMzn6etsS2FMBV8SXxrAi1LZ3NdQ95pphvLm3AWoxFSMNPN+EH0kqIS9N1emI2Ijz6Uq7ebWGwph06aQ2mTSoEg4M4INBv064brXUuSdmjcdeGuCYbwLE7RoFcAQflumSVjlyRyblcylpWA7Egp3i643Bt7Nqh5ntbxNs62OCQWB0uKajEPIIdieK+hxiw0B9HtjzOCc8lT40Gw1EdcnouhKnFOaZM8Esv81PVrWgdCSffF+ik8FKGss065x6kIi7RrUuRHjxTvWl8hBBBFh5gggggAggggDOMq+Xm8ovtGCDKvl5vKL7RggC95G83k8nL7Ah5DPI3m8nk5fYEPIAIIIIAIIIIAIgc+g+T7R9wdpMT0QGfa2sFoP7qe2mIy2J0+ZfJmeZctlTTpuj26olLaCevUevVjEfmSoX5hqaBh0xKW8VBHzXGMea/matTdiCWNHcjT19Eeos7nRprs/DXHITqwx6YWvBmo9DjqiSRQxFaAaV30+f7R0JZJNf7c1Gj1Ux9ur5746lLAqcIk0iKZ7dwbWNQ6e+OcvB5JbBw3S4h1LQD4p3gkYaejU0N8vraSo1qpPePZEdMyPRQTzIs3BghrIvbNV2URb4q/ByP0IHWtfPVufCLQ8asOVGdiHerL5CCCCJlIQQQQAQQQQBnGVfLzeUX2jBBlXy83lF9owQBe8jebyeTl9gQ8irWnPKRY5NnRNvlapMtQShLlroAckgByCMdEMU8K9nP6qd0I5vtxCU4x3ZbCjUnyq5d4IpY4VLNplzhzI+OFv8TrJqm+oPijnFh3LPpa3pZboIqaeEuyf/ACD+DuMH+Jdj1zP5ZhxYdzn01b0v8FsitcIhP5PnNXyb7vCJcwmeEix+mv8Alq7oreeuesq0yRJkX6qSpSlC4GSXAY1LljqpEZ1Y5XqWUcNVdRXi9yIzJlXfCH0qYPt5qExL21PFLnA6XBBNfZp2QjmNZ+JMJBarFg2jTzYQ7y+m6q5Wofqw24HrjIk7yPbVVptIhptp0JOHt95hNcx291PkUju6H41cH1+2EioAnjp9YEHaG98XJHmYqz1ejRyVEa+uOBaEsHUOn3ONPshRakaFP0Y6Aanpjmp2w7kTG+y+oEtj7dH4w3zkWTKSdAUx6C3ztjyxzE3xVxqGt9uiFc5ZBTIH30+wt87Yg+ZHpw/Oi+ZhBrBJ2hZ6VqiwRm+ZufMiRZ0yZxmBSSpjdvJYqJADVDA6oswz/sX7b/ZM+GNWE42Wp4K1CpxJPK9+xYoIrauEOwj9d/smfDHh4Q7F+1V/LmfDE88e5SqNR/a/wWWCKyeEWxftVfy5nwx4OEixftFfy5nww4ke44FT0v8ABZ4IqyuEqxD9Ys/6cz3iPbPwj2Nawm+pLkAFSFBLnBzoG00juePc46NRa5X+CAyr5ebyi+0YI8ysfz83lF9owRIrK9ns6p8karLZ0jnCj74n8i5t+Ea6EuMSUhhowY0odMVzOpX6ZKFfIWXsDrjRM2l3UqpdNSSdOLPGViH4lntc1U8tFOPYSl5lSwkeEKH2IHto8djMqzvVXMyY8OcqlFdwAhJxINI6l2uYalZ3snueKZThFuyK0qz3kenMuzNgTtCU9bCPEZlWX0X3pA7ocItygmikkNie+PJltWdLde/ENDix9I8X1CIzIs2lLPsAjoZk2V/F6AO6PDlKZTj7KJBboEIqywuhC3q3i16GeO8aHp/35Fq3qJyTkOWhN1CWGOOO/ZFMyzk1YmKKiWJoTq5qu7xLS85JgcXnxZh0UZ9emIW1zVqN4kqJepx9n4R2rUpztlVhThOL/kyp5Ut6b/gwq6MFqJBbQQwqduvDXDWVOs/hApQPg3qi8HagDrvPWqiwGDDGlgOSZRN5SEl6k3Emu2jl+mIbLlglJuXUJwU/FSMCKuMYthOOyOu42lTbN4Ukn82HASTVTMAVFJetVMGag2x5ekNMIUKjiA0u1c4EuQKB6VJOAdha7KgIWbgDA6B1RYcjWCWqTKVcReKUuboNdL7YslKNrnLyTsJZuSSJgmlgl2SkjFJYlR1Po+X1abm/KtMtjVKh10bcYoAsjFnBwppHNhsiz5Jzimy0BBSlQHTuUQd1WihSg53nscee38XqNZ3BhLKuLOYcxrpjxHBpJ02guMWAOvoh+rOhJe9IdVKXlYbP7R4vPICiZaRrrg+0RY5Uun/SXHxHf9DU8F0o/r1eqC29jCczgtQA5tBA2o//AFD6Rngsl7iB6x98O5GcilAuhLDUFHdHeJStt+xxsT6v0REvgsQ3lidTADvjibwWt4q35wP6YmRnWRjLw1E4a9kOZediNKFDa4bbEVKk9xx8T3/RSLdmIqWCVBYbAukg68OaKvlGzXF3Q7MDXH5pGzzcqpVLIFXLAqBAbSd9DGUZ00nkAuAmmG00AiDtGf8AFnrw1adW6mWe3+VmXvGvqvNUO5dsKPBBbqzZh1rUeswRsJGC9yu5z+dS+Rs3/GmL5YbRdlghhQ0GDYv0a4oOcx/S0clZa/6SYuE9ZKAAQ9yg5uvHqMYuKV6htLyYfAlZp90MADUkmmnfzauqHYtgJPGINNNDTV84RnuUcqLvXUqICKBjidJbq5tsN/ytOH6w9APuiCo3WrIu9zSF2pyQFF8A5HfqhJU9VeOkNvJ06jGfHLM4/rFcxA9ghddsnBAmpmKKSbqiSHSvFjsIqDpcjER1UfcNMugtJGK0nSQRt5o6FvBIe7rcttbdoignK85wfCKphh3Q6sNvnLUSVqKR43GCMQS966WAAJwwEOBfqLNal38MBVxhWr4U0j5eGsycKE0FS4dg2LgGnNFBn25d5TTFs5+2ovz0d9wh/kKYtc1KVLWUsSRfUxYUGO2OcG3UlqWIpCwSVXUkEJriTheo4D6KHbohkmQKpKU3g9SXO0HdTeCDphPKtoMtN5d5VGSPSSx8Y6CBjpNCKvEPOyitanKn2ADRhg50mh1xOMdBpaxJW/JCFgoTRRxYuADi4bo17YdWBAly0S1XXSlKScS4DODo0HHAxGWG1KVxTiS9cVHSC+CtTat0K5WtCikG8S2KgSHBrvNdO0xL/wAs5kzfJNOCGGA1V9hjtMsB+Mk0ADlOp8TFOTa1jBaxuUrviRsgUZd8zVM5HlFi6AHJa6QrRR9KdYjqp30IuDjqyzyZiQlryWZvHAfXCVpVLAoRswPz7qRUF26Y5aYtnP21YaNIeE1WtdOOqn7x744qaXUZG9i1S7WNLkNRgAzc+G2Hci2pwrQg4huh8YpabZMei1cxPfCqZ81QopZbGqusvDIjmSS3LtZ0pUeK5d6gNt+d0K2dSUsFFq7xuLe6K2bLPVLSJRLJumYrwqnUtQ4tdQH2Qd8R1oM6WtlqWFAemVUP3VENBU1JXuMrRpNmcpIC3SHujUHp/aKNnjLuzv4PaTFtyVMSmUxJvFAVpNSnHnc9MVjPryyWw8H/AFK6fwimK1PThfMJu1eOr7yvbBBahx1/eV7YI3lsYLSuVrOgfpSORs3/ABpi1gUriUlyWwGPTFWzo85RyNm/4kxPKtDpBqxDbtfPGLidZv5NpeTD4K5bshTZkxS0hDKJIvFQLafFSRjCf1UtJ/ZD+NTdYi32FIUm+ljg2ln3aN8d+GIJdgRz/NIiqzXQqafdlcyVky12cKaXJWFaLy/ck0pHNpyZaVqe5IuuSoXl1vFzU6HNNwizeGwNDQtp/AQ1mTavQPzHpfTB1b9Ak11ISdm/KON6SWxqpHS1OcQztuR58hLy5iFJJ2F3DHB3ocGiylTVq9cX/HRphvNsstRe62ksSAd+38Igpyi9ybaasyoqyRNCikqkhVaKVMT2kgPvMSmb0hcmZeWZLKSpPFW7YGuoMIlpci6pSkKqRW9xwW6x1x0LUrAokHpB6A0TdZyVrHFG3Vkbl+2IUgC8PGBN0lWFDhv54f2axCeU3gmShrrXUKKlAkH84xdwCAxAcKFSmrfK0tS0MyBgCySGfCsNrfkGZKlICnmSQXKQEksrxgkkFhQEYs0djKKspaHGm9thlOsaitSJKAoSrxYAOUhQe8NLEgbjCk/K0ubLKA6CWIUsXqg6Sip6uaHOR78pXhLigVJKEODgaGuBoB0Q9k5o3ZaltxjXFg5rSI8aMdHqWZZPZlcXYFDGdJrhxVl+ZJJhWVk+fS7NAFQGRPFDqbRU6dMT9qmIIlplIAWgOb1N5MOEW6cPtSx91ANaaafJiSrya0SIONt5MqszIU8AmhYP5OYOt6Q2suTbSu6biAlSroUSWfpi6rmLUwVMUXbYKs2g/hCX0DihIcpFWKzQ6abS+Ed4rtqkc/tjaxZtyUKCVq+kTSCfBoLIH3jq6Y7yhmvaZxAKpKZY8SWAsJG8BnOFTElKQUeIlIcaAz006yzw/TbCACw7uZ8MYrU2ncPUr9jzWtks8RcpOOAW2G0YxxOzPnklSpkoqOPlH9kW8ZSON7mx0UFRDeflctXdFnFkQs27tjaw2U0A1AGukBi2kDrit56JaakM3ELaaOSIsibckAUBLuWOFTo2b4q+dqnm4NxYhHc9eG8wsVr8ov7yvbBBa/KL+8r2wRvLYwnuVvOjzuWGp4Cyl9twQ8y7b5kpIUggAgi8klwX0jXHOfICJtlX6VmkE/wv7mhEZYkLd6Aghrr9Iao6Yya6tUvY2IpyoxS7DDJudq0JZQcvUviNripfTvh8nPZAcXFV1EDnhnPslnVUKSDp+yNmpuiOJeSpB+3dL14yW10r7dccfDl0KctWJKLzukM/5zoD9dDvhEZ5S/Rmn1B1QiM3ZOPhAdXHThtrjCs3NmQE3krUU6SGLHmf2xDLS9x4hyvOuWfsrSdyT7I8Gc0os4W24UfnhGdm/L+zMcb0PXDTpjhGQJVHmkvgBdxPOWjuWl7nPE7EhJy9JVQLIZ8Uk9Y+d0SNlSFh0qCujDniLRmyjFBUTtbnwGESlklGUgJUDdLqDanH49UVTUVyk1m+4UnWZI0007R7tMdScsKTImS1SzMCXSkuMfshWLYiEJk1Oj26KaDhDNcocbxCorYDjpUwOzikbzSIy2uWUUnOz2HsqyzQiWVSphKXvC4ug0GpNNgAh/lDLi1ppLuJH2lOkasTjjgATDCbZlSwpV5RUjwd/jK0glQfRo6I4tVppe/Ng60rM+ZzE0l78Yq5r2JvTcZ2dJN5RL3jgR6L1OzEQymZfukhKXGDsBhq1RK5Pkm6zsaB646RTD+8NsqZBAqXvUoNJ+X6I9UcqdmeaTb1Q0RnW36rT6ftPy7QurPOWQBcWAzUYjoJGiETkKS9ZlRiLw3NTEx7JyBZzgu9rc4dYrtifhnMtTsKnO6U3izKHBk/FsjxWdUtR8RRHMMNgVCH1ckH9c3OOYY9YePPyDJo01J5wPaYWpe4y1OwsrO5L8WWdxWcfnbHkzOlSgxQMdZf2R0jIkgBzNGvEd8Ly8l2V/KDnUOiJ+H2OZKg2yZlRV68dJw68MY6zpW80H9yuG3VD4SrOg0Ul8KqD7cC3NEHlm1JVMASQeK1C+kn3xW9ZaI9eGThK8i5ZQpNmDUtfaMEGVD+fm8ovtGCNpGE2WsZAlWmz2fwgLplIYihYpS42jCI2dwY2ZWCljmlH2y4seRvN5PJy+wIeRW4p7liqSjomUlfBZI0TFeqn+lvkQgvgpRomjnQr3TIvsER4cexYsRVX3GcL4JSHuzkl3xSoY85hsvglm/Zmpx0kjqEuNQgjnDj2JfVVe5ks3gntLuFyzsCz70iIrLWY1ps0tU1YFwEAm8Cz0BpofZG3xX8/UPk+0fcB6FJPuiLpRsTjiqjauZzmbaTdUCXbbtA95iwZTZSg1C23b3RWMzlsVuzaea7siw2k1d6MN9NZbXGNU52e6SsITpRarU3UPfSEMjzVzFJ8GCWqLzsCokksTu1d/dskupEsGq6fdH2jzAjp6Fck2WYpzKJSlRo2LYJrqZo5VlaNjlJa3PTapgTOKgFoUpSVkBi4DONmyItVoKwhBUpgASDdu6gAAXO8/jEvbbJNkIIclKsQWxOnYYi5tkKZiwNBALY0A0dJiNHWWpKpZR0H0pIWoO+xqVwL1po69UKZVSUi9Vw5qWNASC7tojqTMILl2JS/wBk1LUPOS0KZflhKDjgup+7UAe/GsWrcqj0K1kPN6ZaivwQCihrwvBDXnapBxY0A0RNo4M7QcUoG+c/slRJcE2Fp3yfYuNCjSp0YuKbOYjHVY1JRi9EzMP8Lp5xMv8AmK/9UejgunelL/mKP/ijToIt4EOx5/rq/czL/C+d6Ur1l/8ArhVPBfM0rRzKUf6I0iCO8KPY59bX9RnB4LFn9YnpPwwrk7gsuzUKXMSUJU5SEklVXIdgwLbcTGhQR1U4orliqstGzNsrJ/PzuUX2jBHWVfLzeUX2jBFmp5rF7yN5vJ5OX2BDyGeRvN5PJy+wIeQOhBBBABBBBABELnmP0C08kqJqIPPc/wCX2nklRyWzJQ5kZNmzMqoayOnH3RZrRiNZDdJIBHRrir5oJcqfWnbrixZXtZSHS4IS6TdGJ012tSMaUb1LGrUlo2IqlzErmAIc3ShJc0S3HWEhyx4wc3RTGkSFnyjNlykKQoJvBADICkgqKgyQWKlJSkk8bGl1iDDda5pPgitimWZkwIADkBki8XUVEkAnmEPU5pouqDXlXTU1dZAY9IHTH0CwVGDTa1MF4utNWi9D3KNjKg820zVAMahKA+NAmWYhLVJTeCkFUw3031KUpbklmUaBzWl0b6ROWfJspEy8lAuTkgpoDdLAlIfWA+9KobzZQTZ5Q9NSXwxlggkbeIOuLZUqcYSduhBVKkppXCzJII0dWB0AUpTGlISzkmfmlDYQOg/PTHdktDKSXpTnOmp1tjpgzwQPAuMCOs/PXHy63PoYboecEppad8r2LjQozzgkFLTvlf1xocbNLkR4MV50vkIIIIsPOEEEEAEEEEAZxlXy83lF9owQZV8vN5RfaMEAXvI3m8nk5fYEPIZ5G83k8nL7Ah5ABBBBABBBBABFfz9P+XWn7n9QiwRW+EVbZNtGPioFNsxIjktiUOZGZZmpYLI1g7XOroiYy6aoGBdJ0sONi3XEPmejirB1hvd87IlcpyeMRWqcdrU3YiMjNatf3NOsrxaXYmrGEqnlRNFMon9xCiU12lMo/wAUSaM5ZAUEgqqWBCVFJD3XBGIvUfXFZygpSVqmA8RFyXdZxMCki8htoAhHJ6lTloTIupV4JlguLoKyTLoeKoAFJUOqPo6tSEFebPn6UZydoIlLTbk3psuWQQlQXLIwBJcgHSEzD6qzqhnbVgqQE1CTNW2q+pwDuF4Q6tdolCdLRMSJK/JgBjLVSnGDENVIcB7xGmI60C7MWlYY3mIfGj3gdILu/wC9FOJrwlh24Mto0pKulM9kzS4LH24kNRo6zhW1nIBo46MdEJSpgdtZAB59ervjvLMs+AXQ6D1/2j5xbm9DmXyS3BIaWnfK9i40OM64Iz51vk/1xosbVLlRnYnzZfIQQQRYUBBBBABBBBAGcZV8vN5RfaMEGVfLzeUX2jBAF7yN5vJ5OX2BDyGeRvN5PJy+wIeQAQQQQAQQQQARVeE1bZNnbTKH/wBie6LVFP4Vj/lyxrXLH+6Iy2J0+ZFAzRwXtbqIb2mJq3yLyhXRX2HniNzIkXpaqUfuG4xNW6SAutQ39314/NYxJu1RmtPUQTNurs6poZCllR2cVJc7WAOxhpJjjN6VM8PPVIZwq85q4uiPbRMMyWiY3k13Eg1ClJUyidjOd0dWebMl23i3Zfh0pWG8Wrj2ER6sbdzT9keTCJKLXuxA2mV4SdabWPzcuWU3WqqYvEJ1m6lXrw4tVqvsoEJF1IAcqISwYXlV01JxrFXz2splqmhVSUV3hQf2xYpcp0JSEvxUO+Hij3xHP4EYrbr8knDxXJiFotDkAAMSH1u9CTs6KYQ7yq/gpoKcEmr0ND/eAWYJS6S5oDTbhUQZWQEypgFA2vu0bo8qd2eiK1RJcEgpad8r2LjQ4zzglwtO+T7FxocbVHkR4MWrVpfIQQQRaeYIIIIAIIIIAzjKvl5vKL7Rggyr5ebyi+0YIAveRvN5PJy+wIeQzyN5vJ5OX2BDyACCCCACCCCACKZwsK/QK6Zsv3n3Rc4o3C8r9CQNc0dSFxGexZS50V/MdDSAXqTQDrpzDoh9lKYbzF95cANXSKnD5rDbM1LSh8ij98OsozGUSkgOQE3Q5o1TWpb2CMBvxGaskRpKrrKUAEqUUhm8YuSrBy9KbBHuUZhCLPMdzJmmWTrQoug7qgb0mOJ81QJG3Uz72+a9CC13yuQS/hJJKauy0KUobjdveqI9DlmV2UwWWVhLhNS/H9JJ6w/uibs54iSmvER7AN2v5EQOec/wlikr1y+sAvE9YVEy0FLEXEuMPsh/f0RG/hL5ZJ8/9HmJF7Bw3SOisc5WB8EvGidbaD1VhebKvULghQYEHWCzaf7QjlhQElTaU6ediNeiKVuWx3Q+4JMLTvlexcaHGecEopad8n+uNDjco8iM/F+dIIIIItPKEEEEAEEEEAZxlXy83lF9owQZV8vN5RfaMEAXvI3m8nk5fYEPIZ5G83k8nL7Ah5ABBBBABBBBABFC4Xlfo8ga5p/41RfYz/hcWfBWcD9ot+ZPeeqK6vIy/Dq9WPyRGatJYdmrvh1Ptxc4f3000bDrpDfNuW8oAjRTHS2MJ2mSQouNWO5+nvjD+5mlU3ZwC7sAaGra8YiLdP8ABT5cx3CbqiNLBSrw5wT0w7tdpTLFS1aACp1lgWpSu0RFW6YZ6wmWCSUsaMBU1NTrj0QWl+hWtxXOJQFmXL/ZzZqR91SSsRPWS1MiWw+yipwJujB8cNUVfKdgmKC5QKVKuy6PUquKDDaQH5omLNlxCJSU1vMgHiqcFIANWd+fRHcqcEl3OSvm/osdlWCp20udY0MRp0dUcZxWcXCQNB2DCI7J9vQs8VRxToLay4LEE64eZSnuhQJqxw1tQR5nFqRZF3HnBHhad8n+uNDjOuCNTi075X/kjRY26PIjw4zzpBBBBFp5QggggAggggDOMq+Xm8ovtGCDKvl5vKL7RggC95G83k8nL7Ah5DPI3m8nk5fYEPIAIIIIAIIIIAIzzhdXxbMKeNNO2gTh0xocZpwxGtkHLe2X3RXV5WejDaVYnmbcu7KSVNgNWwh44tBJmKN4mrhVeoDQ3RDORahKsoWSNDNXQOvfDSzZbEx1KIBc4ltzikYii7tmhNq5FTwJpMzwqUg4OCwAZ3IdyCoEgPVxohKdnDIQi5ISxlkkzSHUskFLh8KE/hD6bZJA4omEApus6PFKiope7pJJxiBt+QpafJrJBFXUk1ru0RoeFLTUojKon0Osn5dCJnhEklSeMXGLazpf3w6zjzikTJl+Sl3QCpgUi8dBfBqAnWdgiK/JF0EpWHajqSBj3xLWLI1lTcUVEqSxIK03SdtMH6Y61SWuoc6jsiXzLyStKVLmeNNIKUkHxQCxO93A2DmlLcSlJBp41eZiOfWYibRlplAJVVySAQaasddG1aoe2u2lcoFONXbdp16Y8k05TzMnCyViZ4Hz5zRvJU55kaRGccESa2ptPgv6x7o0eNSjyI8uLVqz/wB0CCCCLTyhBBBABBBBAGcZV8vN5RfaMEGVfLzeUX2jBAF7yN5vJ5OX2BDyGeRvN5PJy+wIeQAQQQQAQQQQARlXDUr85ZNFJvtR0xqsZrwxZIXM+jzE4I8Ik6ACq7dc4AUOOqOS2J0+ZFdtUgrlJuVZKdDaBWmBiv2jIM4VuuDtGPt0iHki0zkMywCzeOh22V2a4XFvnemPWl631xmLPDY1nRVTW6IcZJm6uukcHIU+n5smuLiu4xMzbfOqSpJ0VVKL9ccflKa1Lpx0yz74sU6nYg8Kl9xDjJU0nxNhdsd5hZOR5lHAHP3DXD82qdiB/ul/FhjHn0qdsGuqR7FMY7mmQdBdxGXk2aNCRWhSXrhrfZE+pC0We/NABDpAFSXo5Y0Zx7TEGi2zgQRdcBVb6XD0OCnwhO0Wmcp0uK1IvID7TxnepwjjjKW4UVF7l+4HJjm17FS8f4+qNLEZ3wOWG5KtK3e9MSHZg4BJAOkC8Kxoke2Csjw1pOU22EEEETKgggggAggggDOMq+Xm8ovtGCDKvl5vKL7RggCSyZnTNEmUAlFJaBgr0R+9Dn62TfRl9CvigggA+tk30ZfQr4oPrZN9GX0K+KCCAD62TfRl9Cvig+tk30ZfQr4oIIAPrZN9GX0K+KD61zfRl9CvigggBFecCleNKknegn2mE15XBxkWc75f4wQQBx+UEf8AbWb+UO+D8oo/7azfyh3wQR0HQysBhZ7P/L/GOk5abCRIH+n+MewRwHf1hV+yk+oe+PU5yLGEuUP4T3wQQB2M65voy+hXxR79bJvoy+hXxQQQAfWyb6MvoV8UH1sm+jL6FfFBBAB9bJvoy+hXxQfWyb6MvoV8UEEAH1sm+jL6FfFAc7Jvoy+hXxQQQBRso5eWZ0w3UVWv0vSO2PYIIA//2Q=="/>
          <p:cNvSpPr>
            <a:spLocks noChangeAspect="1" noChangeArrowheads="1"/>
          </p:cNvSpPr>
          <p:nvPr/>
        </p:nvSpPr>
        <p:spPr bwMode="auto">
          <a:xfrm>
            <a:off x="516467" y="-2804583"/>
            <a:ext cx="2463800" cy="33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9953" name="Picture 26" descr="http://blogs.sch.gr/kantonopou/files/2009/09/stayros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880" y="7320880"/>
            <a:ext cx="1483783" cy="199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9 Marcador de contenido"/>
          <p:cNvSpPr>
            <a:spLocks noGrp="1"/>
          </p:cNvSpPr>
          <p:nvPr>
            <p:ph idx="1"/>
          </p:nvPr>
        </p:nvSpPr>
        <p:spPr>
          <a:xfrm>
            <a:off x="757536" y="385431"/>
            <a:ext cx="1008112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Cuando nos referimos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asamblea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sujeto de la celebración,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significa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cada uno,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actor obra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miembro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asamblea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hace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y solo lo que le corresponde.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los miembros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tienen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misma función (</a:t>
            </a:r>
            <a:r>
              <a:rPr lang="es-ES_tradnl" sz="4267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12, 4).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Algunos son llamados por Dios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por la Iglesia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servicio especial de la comunidad.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A579E-73FF-4D5F-AF96-117CC0C01287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pic>
        <p:nvPicPr>
          <p:cNvPr id="40972" name="Picture 13" descr="http://www.apostoliki-diakonia.gr/diakonia/pasxa/path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778" y="-1"/>
            <a:ext cx="5272264" cy="7313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 descr="http://t0.gstatic.com/images?q=tbn:ANd9GcTn0M9N5UM_LhzFKnJwwCRVuHSZKWKCgekdvOE1m48VfbHUTqwH_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385" y="7546974"/>
            <a:ext cx="1231900" cy="164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7" descr="http://t3.gstatic.com/images?q=tbn:ANd9GcTVtAVNwv8g63Yi5v_zwxWgdgipaR03KnK3h1kmdVr28ADuwmzrf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492" y="7549095"/>
            <a:ext cx="1219200" cy="1627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9" descr="http://t0.gstatic.com/images?q=tbn:ANd9GcT8ssrVcMAFhVKUjfdcEQZQXiZnphBpp_XgHq3DX0_QY_i7zYA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864" y="7546974"/>
            <a:ext cx="1231900" cy="164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1" descr="http://t1.gstatic.com/images?q=tbn:ANd9GcQGj8y0BItzh9HNldGzFkddyJAvlEQoaRS_WAreOtOtBxNU5jH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720" y="7558089"/>
            <a:ext cx="1231900" cy="1644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518176" y="601455"/>
            <a:ext cx="9937104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Un acontecimiento </a:t>
            </a:r>
            <a:br>
              <a:rPr lang="es-ES_tradnl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absolutamente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singular</a:t>
            </a:r>
            <a:r>
              <a:rPr lang="es-ES_tradnl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s-ES_tradnl" sz="4267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demás acontecimientos suceden una vez, y luego pasan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absorbidos por el pasado.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misterio pascual de Cristo,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contrario, no  permanece en el pasado.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 lo que Cristo es y todo lo que hizo y padeció por los hombres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participa de la eternidad divina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domina así todos los tiempos y en ellos se mantiene permanentemente presente.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B26D6-467A-4138-B6C5-3F477F8E8DEE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32" name="Picture 15" descr="http://www.augoustinos-kantiotis.gr/wp-content/uploads/2010/03/%CE%A3%CE%A4%CE%91%CE%A5%CE%A1%CE%9F%CE%A3-%CE%B9%CF%83%CF%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10155" b="13435"/>
          <a:stretch>
            <a:fillRect/>
          </a:stretch>
        </p:blipFill>
        <p:spPr bwMode="auto">
          <a:xfrm>
            <a:off x="207435" y="192089"/>
            <a:ext cx="5806685" cy="658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http://www.nioras.com/images/crosses/wooden_crosses/3700-10_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r="6171"/>
          <a:stretch>
            <a:fillRect/>
          </a:stretch>
        </p:blipFill>
        <p:spPr bwMode="auto">
          <a:xfrm>
            <a:off x="207434" y="6874508"/>
            <a:ext cx="1846246" cy="24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http://t0.gstatic.com/images?q=tbn:ANd9GcT0LrIxt9yUUg0rOQRpzVBC9bgXVnHmzomuGrxONgxfXS1yJ2bMK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96" y="6852085"/>
            <a:ext cx="1843115" cy="243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3" descr="http://t2.gstatic.com/images?q=tbn:ANd9GcQRCr7BDA_4ThGmfvlXwJJ9K83YudpnCkwCVHq5xQ5SZ7hySVyKh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20" y="6887637"/>
            <a:ext cx="1726415" cy="230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9 Marcador de contenido"/>
          <p:cNvSpPr>
            <a:spLocks noGrp="1"/>
          </p:cNvSpPr>
          <p:nvPr>
            <p:ph idx="1"/>
          </p:nvPr>
        </p:nvSpPr>
        <p:spPr>
          <a:xfrm>
            <a:off x="9395698" y="336104"/>
            <a:ext cx="6915566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Estos servidores son escogidos por el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sacramento del Orden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por el cual el Espíritu Santo los hace aptos para actuar en representación de Cristo-Cabeza para el servicio de todos los miembros de la Iglesia.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ES_tradnl" sz="4267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aclarado en diversas ocasiones Juan Pablo II, «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persona Christi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quiere decir más que en nombre, o también, en vez de Cristo.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F849-6C48-4C65-A686-287CD3566966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pic>
        <p:nvPicPr>
          <p:cNvPr id="41994" name="Picture 12" descr="http://3.bp.blogspot.com/_C7RGm8oDt2w/S-bS8I5C-lI/AAAAAAAABZw/QJviCxN9edw/s1600/_3_1_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" y="503238"/>
            <a:ext cx="8648700" cy="873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9 Marcador de contenido"/>
          <p:cNvSpPr>
            <a:spLocks noGrp="1"/>
          </p:cNvSpPr>
          <p:nvPr>
            <p:ph idx="1"/>
          </p:nvPr>
        </p:nvSpPr>
        <p:spPr>
          <a:xfrm>
            <a:off x="541512" y="192088"/>
            <a:ext cx="918457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persona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decir,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identificación específica, sacramental con el sumo y eterno sacerdote,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autor y el sujeto principal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su propio sacrificio,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que,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verdad,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puede </a:t>
            </a:r>
            <a: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sustituido </a:t>
            </a:r>
            <a: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nadie». </a:t>
            </a:r>
            <a:endParaRPr lang="es-ES_tradnl" sz="4267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Podemos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decir gráficamente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señala el Catecismo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ministro ordenado es como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 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icono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Cristo Sacerdote» (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1142).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FB760-5B63-4DF2-9441-87ABBD9B3154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  <p:pic>
        <p:nvPicPr>
          <p:cNvPr id="43018" name="Picture 11" descr="http://2.bp.blogspot.com/_fq6-PDwojkQ/SA8QIL60gvI/AAAAAAAAAKQ/sgI0z0wOaNY/s320/%CE%A3%CF%84%CE%B1%CF%8D%CF%81%CF%89%CF%83%CE%B7+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110" y="27434"/>
            <a:ext cx="6681538" cy="565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3" descr="Ο πόνος του Ιησού Χριστού - η έσχατη ταπείνωση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024" y="5831994"/>
            <a:ext cx="2488176" cy="343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1" descr="http://istologio.org/wp-content/uploads/2008/04/jesus-ago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805" y="5889554"/>
            <a:ext cx="3906203" cy="33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9 Marcador de contenido"/>
          <p:cNvSpPr>
            <a:spLocks noGrp="1"/>
          </p:cNvSpPr>
          <p:nvPr>
            <p:ph idx="1"/>
          </p:nvPr>
        </p:nvSpPr>
        <p:spPr>
          <a:xfrm>
            <a:off x="7352078" y="192088"/>
            <a:ext cx="9175209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«El Misterio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celebrado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liturgia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formas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celebración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diversas.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riqueza insondable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Misterio de Cristo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 que ninguna tradición litúrgica puede agotar su expresión» (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1200-1201).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tradiciones litúrgicas, o ritos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actualmente en uso en la Iglesia son: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78BA6-385B-446F-8B7C-F190173ED076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  <p:pic>
        <p:nvPicPr>
          <p:cNvPr id="44044" name="Picture 13" descr="http://2.bp.blogspot.com/-ULM7YVOG_ZE/TaMP4XYbzmI/AAAAAAAAFqw/SjVGDq1qc2k/s640/DSC_7657ESTAUROMENOSaa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509588"/>
            <a:ext cx="6377516" cy="872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5" descr="http://www.christianbook.gr/images/7logoi-agnik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4"/>
          <a:stretch>
            <a:fillRect/>
          </a:stretch>
        </p:blipFill>
        <p:spPr bwMode="auto">
          <a:xfrm>
            <a:off x="5161683" y="0"/>
            <a:ext cx="1860549" cy="21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9 Marcador de contenido"/>
          <p:cNvSpPr>
            <a:spLocks noGrp="1"/>
          </p:cNvSpPr>
          <p:nvPr>
            <p:ph idx="1"/>
          </p:nvPr>
        </p:nvSpPr>
        <p:spPr>
          <a:xfrm>
            <a:off x="685528" y="529447"/>
            <a:ext cx="9217024" cy="844761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rito </a:t>
            </a:r>
            <a: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latino </a:t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principalmente el rito romano,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también los ritos de algunas Iglesias locales como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rito ambrosiano,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rito hispánico visigótico 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diversas órdenes religiosas) y </a:t>
            </a:r>
          </a:p>
          <a:p>
            <a:pPr>
              <a:lnSpc>
                <a:spcPct val="85000"/>
              </a:lnSpc>
              <a:defRPr/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ritos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bizantino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alejandrino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copto,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siríaco,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armenio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maronita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caldeo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s-ES_tradnl" sz="4267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1203). </a:t>
            </a:r>
          </a:p>
        </p:txBody>
      </p:sp>
      <p:sp>
        <p:nvSpPr>
          <p:cNvPr id="4506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2071A-4EFB-47AF-A32D-82C383BEBAFD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pic>
        <p:nvPicPr>
          <p:cNvPr id="45067" name="Picture 12" descr="http://1.bp.blogspot.com/-uL58fbnpvSw/TbAqQRfql8I/AAAAAAAALIE/pnii9cq2m98/s1600/Pascha08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648" y="152816"/>
            <a:ext cx="5671003" cy="90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9 Marcador de contenido"/>
          <p:cNvSpPr>
            <a:spLocks noGrp="1"/>
          </p:cNvSpPr>
          <p:nvPr>
            <p:ph idx="1"/>
          </p:nvPr>
        </p:nvSpPr>
        <p:spPr>
          <a:xfrm>
            <a:off x="8318376" y="503219"/>
            <a:ext cx="7344754" cy="8447616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«La Iglesia concede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igual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derecho y honor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todos los ritos legítimamente reconocidos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quiere que en el futuro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conserven y fomenten».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409D8-4544-446E-AD60-C0B0147E34FF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  <p:pic>
        <p:nvPicPr>
          <p:cNvPr id="46090" name="Picture 12" descr="http://jivi.ucoz.ru/2011/4/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503219"/>
            <a:ext cx="7239078" cy="873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4" descr="http://t3.gstatic.com/images?q=tbn:ANd9GcR7fJApSnKCaaoxvdDytds_HTX1ULs6hkH5Mc8gJEVii5ir1H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38" y="4239524"/>
            <a:ext cx="7344816" cy="4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8 Título"/>
          <p:cNvSpPr>
            <a:spLocks noGrp="1"/>
          </p:cNvSpPr>
          <p:nvPr>
            <p:ph type="title"/>
          </p:nvPr>
        </p:nvSpPr>
        <p:spPr>
          <a:xfrm>
            <a:off x="204515" y="1802904"/>
            <a:ext cx="14306549" cy="2133600"/>
          </a:xfrm>
        </p:spPr>
        <p:txBody>
          <a:bodyPr/>
          <a:lstStyle/>
          <a:p>
            <a:pPr algn="l"/>
            <a:r>
              <a:rPr lang="es-ES" sz="6667" b="1" i="1" dirty="0">
                <a:solidFill>
                  <a:srgbClr val="FFFF00"/>
                </a:solidFill>
              </a:rPr>
              <a:t>Bibliografía básica</a:t>
            </a:r>
            <a:br>
              <a:rPr lang="es-ES" sz="6667" b="1" i="1" dirty="0">
                <a:solidFill>
                  <a:srgbClr val="FFFF00"/>
                </a:solidFill>
              </a:rPr>
            </a:br>
            <a:r>
              <a:rPr lang="es-ES" sz="6667" b="1" i="1" dirty="0">
                <a:solidFill>
                  <a:srgbClr val="FFFF00"/>
                </a:solidFill>
              </a:rPr>
              <a:t/>
            </a:r>
            <a:br>
              <a:rPr lang="es-ES" sz="6667" b="1" i="1" dirty="0">
                <a:solidFill>
                  <a:srgbClr val="FFFF00"/>
                </a:solidFill>
              </a:rPr>
            </a:br>
            <a:r>
              <a:rPr lang="es-ES" sz="6667" b="1" i="1" dirty="0">
                <a:solidFill>
                  <a:srgbClr val="FFFF00"/>
                </a:solidFill>
              </a:rPr>
              <a:t/>
            </a:r>
            <a:br>
              <a:rPr lang="es-ES" sz="6667" b="1" i="1" dirty="0">
                <a:solidFill>
                  <a:srgbClr val="FFFF00"/>
                </a:solidFill>
              </a:rPr>
            </a:br>
            <a:r>
              <a:rPr lang="es-ES_tradnl" sz="7200" b="1" i="1" dirty="0">
                <a:solidFill>
                  <a:srgbClr val="FFFF00"/>
                </a:solidFill>
              </a:rPr>
              <a:t>Lecturas recomendadas</a:t>
            </a:r>
            <a:r>
              <a:rPr lang="es-AR" sz="7200" b="1" i="1" dirty="0">
                <a:solidFill>
                  <a:srgbClr val="FFFF00"/>
                </a:solidFill>
              </a:rPr>
              <a:t/>
            </a:r>
            <a:br>
              <a:rPr lang="es-AR" sz="7200" b="1" i="1" dirty="0">
                <a:solidFill>
                  <a:srgbClr val="FFFF00"/>
                </a:solidFill>
              </a:rPr>
            </a:br>
            <a:endParaRPr lang="es-AR" sz="6667" dirty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69504" y="1607451"/>
            <a:ext cx="15985776" cy="844973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i="1" dirty="0">
                <a:solidFill>
                  <a:schemeClr val="bg1"/>
                </a:solidFill>
              </a:rPr>
              <a:t>Catecismo de la Iglesia Católica</a:t>
            </a:r>
            <a:r>
              <a:rPr lang="es-ES_tradnl" sz="4267" dirty="0">
                <a:solidFill>
                  <a:schemeClr val="bg1"/>
                </a:solidFill>
              </a:rPr>
              <a:t>, 1066-1098; 1113-1143; 1200-1211 y 1667-1671.</a:t>
            </a: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sz="4267" cap="small" dirty="0">
                <a:solidFill>
                  <a:schemeClr val="bg1"/>
                </a:solidFill>
              </a:rPr>
              <a:t>San Josemaría</a:t>
            </a:r>
            <a:r>
              <a:rPr lang="es-ES_tradnl" sz="4267" dirty="0">
                <a:solidFill>
                  <a:schemeClr val="bg1"/>
                </a:solidFill>
              </a:rPr>
              <a:t>, Homilía </a:t>
            </a:r>
            <a:r>
              <a:rPr lang="es-ES_tradnl" sz="4267" i="1" dirty="0">
                <a:solidFill>
                  <a:schemeClr val="bg1"/>
                </a:solidFill>
              </a:rPr>
              <a:t>La Eucaristía misterio de fe y de amor</a:t>
            </a:r>
            <a:r>
              <a:rPr lang="es-ES_tradnl" sz="4267" dirty="0">
                <a:solidFill>
                  <a:schemeClr val="bg1"/>
                </a:solidFill>
              </a:rPr>
              <a:t>, en  </a:t>
            </a:r>
            <a:r>
              <a:rPr lang="es-ES_tradnl" sz="4267" i="1" dirty="0">
                <a:solidFill>
                  <a:schemeClr val="bg1"/>
                </a:solidFill>
              </a:rPr>
              <a:t>Es Cristo que pasa</a:t>
            </a:r>
            <a:r>
              <a:rPr lang="es-ES_tradnl" sz="4267" dirty="0">
                <a:solidFill>
                  <a:schemeClr val="bg1"/>
                </a:solidFill>
              </a:rPr>
              <a:t>, 83-94; también </a:t>
            </a:r>
            <a:r>
              <a:rPr lang="es-ES_tradnl" sz="4267" dirty="0" err="1">
                <a:solidFill>
                  <a:schemeClr val="bg1"/>
                </a:solidFill>
              </a:rPr>
              <a:t>nn</a:t>
            </a:r>
            <a:r>
              <a:rPr lang="es-ES_tradnl" sz="4267" dirty="0">
                <a:solidFill>
                  <a:schemeClr val="bg1"/>
                </a:solidFill>
              </a:rPr>
              <a:t>.</a:t>
            </a:r>
            <a:r>
              <a:rPr lang="es-ES_tradnl" sz="4267" i="1" dirty="0">
                <a:solidFill>
                  <a:schemeClr val="bg1"/>
                </a:solidFill>
              </a:rPr>
              <a:t> </a:t>
            </a:r>
            <a:r>
              <a:rPr lang="es-ES_tradnl" sz="4267" dirty="0">
                <a:solidFill>
                  <a:schemeClr val="bg1"/>
                </a:solidFill>
              </a:rPr>
              <a:t>70 y 80; </a:t>
            </a:r>
            <a:r>
              <a:rPr lang="es-ES_tradnl" sz="4267" i="1" dirty="0">
                <a:solidFill>
                  <a:schemeClr val="bg1"/>
                </a:solidFill>
              </a:rPr>
              <a:t>Conversaciones con Mons. Escrivá de Balaguer</a:t>
            </a:r>
            <a:r>
              <a:rPr lang="es-ES_tradnl" sz="4267" dirty="0">
                <a:solidFill>
                  <a:schemeClr val="bg1"/>
                </a:solidFill>
              </a:rPr>
              <a:t>, 115.</a:t>
            </a:r>
            <a:endParaRPr lang="es-AR" sz="4267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sz="4267" cap="small" dirty="0">
                <a:solidFill>
                  <a:schemeClr val="bg1"/>
                </a:solidFill>
              </a:rPr>
              <a:t>J. Ratzinger</a:t>
            </a:r>
            <a:r>
              <a:rPr lang="es-ES_tradnl" sz="4267" dirty="0">
                <a:solidFill>
                  <a:schemeClr val="bg1"/>
                </a:solidFill>
              </a:rPr>
              <a:t>, </a:t>
            </a:r>
            <a:r>
              <a:rPr lang="es-ES_tradnl" sz="4267" i="1" dirty="0">
                <a:solidFill>
                  <a:schemeClr val="bg1"/>
                </a:solidFill>
              </a:rPr>
              <a:t>El espíritu de la liturgia</a:t>
            </a:r>
            <a:r>
              <a:rPr lang="es-ES_tradnl" sz="4267" dirty="0">
                <a:solidFill>
                  <a:schemeClr val="bg1"/>
                </a:solidFill>
              </a:rPr>
              <a:t>, Cristiandad, Madrid 2002.</a:t>
            </a:r>
            <a:endParaRPr lang="es-AR" sz="4267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_tradnl" sz="4267" cap="small" dirty="0" err="1">
                <a:solidFill>
                  <a:schemeClr val="bg1"/>
                </a:solidFill>
              </a:rPr>
              <a:t>J.L</a:t>
            </a:r>
            <a:r>
              <a:rPr lang="es-ES_tradnl" sz="4267" cap="small" dirty="0">
                <a:solidFill>
                  <a:schemeClr val="bg1"/>
                </a:solidFill>
              </a:rPr>
              <a:t>. Gutiérrez-Martín</a:t>
            </a:r>
            <a:r>
              <a:rPr lang="es-ES_tradnl" sz="4267" dirty="0">
                <a:solidFill>
                  <a:schemeClr val="bg1"/>
                </a:solidFill>
              </a:rPr>
              <a:t>, </a:t>
            </a:r>
            <a:r>
              <a:rPr lang="es-ES_tradnl" sz="4267" i="1" dirty="0">
                <a:solidFill>
                  <a:schemeClr val="bg1"/>
                </a:solidFill>
              </a:rPr>
              <a:t>Belleza y misterio. La liturgia, vida de la Iglesia</a:t>
            </a:r>
            <a:r>
              <a:rPr lang="es-ES_tradnl" sz="4267" dirty="0">
                <a:solidFill>
                  <a:schemeClr val="bg1"/>
                </a:solidFill>
              </a:rPr>
              <a:t>, </a:t>
            </a:r>
            <a:r>
              <a:rPr lang="es-ES_tradnl" sz="4267" dirty="0" err="1">
                <a:solidFill>
                  <a:schemeClr val="bg1"/>
                </a:solidFill>
              </a:rPr>
              <a:t>EUNSA</a:t>
            </a:r>
            <a:r>
              <a:rPr lang="es-ES_tradnl" sz="4267" dirty="0">
                <a:solidFill>
                  <a:schemeClr val="bg1"/>
                </a:solidFill>
              </a:rPr>
              <a:t> (Astrolabio), Pamplona 2006, pp. 53-84, 113-126.</a:t>
            </a:r>
            <a:endParaRPr lang="es-AR" sz="4267" dirty="0">
              <a:solidFill>
                <a:schemeClr val="bg1"/>
              </a:solidFill>
            </a:endParaRP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56540-AC1A-4088-B304-9FD41612EDE6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9 Marcador de contenido"/>
          <p:cNvSpPr>
            <a:spLocks noGrp="1"/>
          </p:cNvSpPr>
          <p:nvPr>
            <p:ph idx="1"/>
          </p:nvPr>
        </p:nvSpPr>
        <p:spPr>
          <a:xfrm>
            <a:off x="1716621" y="768152"/>
            <a:ext cx="14211300" cy="8449733"/>
          </a:xfrm>
        </p:spPr>
        <p:txBody>
          <a:bodyPr/>
          <a:lstStyle/>
          <a:p>
            <a:pPr marL="640064" indent="-640064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42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4267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www.oracionesydevociones.info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www.encuentra.com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juanmariagallardo@gmail.com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4267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secretariaifti@gmail.com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C8980-F480-408F-B001-03825AAA2DD7}" type="slidenum">
              <a:rPr lang="es-ES" smtClean="0"/>
              <a:pPr>
                <a:defRPr/>
              </a:pPr>
              <a:t>46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757536" y="673463"/>
            <a:ext cx="9299780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acontecimiento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Cruz y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Resurrección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permanece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atrae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todo hacia la Vida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venció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muerte y al pecado.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sabemos,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comienza a ser cristiano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encuentro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acontecimiento,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 Persona,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un nuevo horizonte a la vida y, con ello, una orientación decisiva.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7B617-020E-445A-9112-E66D46C7FC4B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5" name="Picture 19" descr="http://www.evagelidisilias.gr/en/sites/default/files/imagecache/product_full/14605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" b="-18"/>
          <a:stretch>
            <a:fillRect/>
          </a:stretch>
        </p:blipFill>
        <p:spPr bwMode="auto">
          <a:xfrm>
            <a:off x="10622632" y="226978"/>
            <a:ext cx="5353739" cy="89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9 Marcador de contenido"/>
          <p:cNvSpPr>
            <a:spLocks noGrp="1"/>
          </p:cNvSpPr>
          <p:nvPr>
            <p:ph idx="1"/>
          </p:nvPr>
        </p:nvSpPr>
        <p:spPr>
          <a:xfrm>
            <a:off x="469504" y="529447"/>
            <a:ext cx="8712968" cy="844761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ahí que la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fuente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nuestra fe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liturgia eucarística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mismo acontecimiento: 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el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 que Cristo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ha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hecho de sí mismo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en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Misterio pascual.</a:t>
            </a: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75175-D048-480F-B5DC-3455F830CDD7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78" name="Picture 12" descr=" IGDA/G. Nimatallah     РАСПЯТИЕ (Пизанская школа, 12 в.)   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20" y="362114"/>
            <a:ext cx="6997704" cy="901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http://t1.gstatic.com/images?q=tbn:ANd9GcR5bDv2hs9nVq8HckX0Absi1UGugZtr6wvC7GGnYi0PbXbp82q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73" y="4296544"/>
            <a:ext cx="407549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9 Marcador de contenido"/>
          <p:cNvSpPr>
            <a:spLocks noGrp="1"/>
          </p:cNvSpPr>
          <p:nvPr>
            <p:ph idx="1"/>
          </p:nvPr>
        </p:nvSpPr>
        <p:spPr>
          <a:xfrm>
            <a:off x="829544" y="2784376"/>
            <a:ext cx="9316384" cy="844761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el Señor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realizó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obra de la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redención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humana y de la perfecta glorificación de Dios principalmente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por:</a:t>
            </a:r>
          </a:p>
          <a:p>
            <a:pPr>
              <a:lnSpc>
                <a:spcPct val="85000"/>
              </a:lnSpc>
              <a:defRPr/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misterio pascual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su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pasión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muerte,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resurrección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ascensión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gloriosa.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C26D6-49A7-45B4-BCEC-215DC680F39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12" name="8 Título"/>
          <p:cNvSpPr txBox="1">
            <a:spLocks/>
          </p:cNvSpPr>
          <p:nvPr/>
        </p:nvSpPr>
        <p:spPr bwMode="auto">
          <a:xfrm>
            <a:off x="-250576" y="264096"/>
            <a:ext cx="1430654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0688" tIns="85344" rIns="170688" bIns="8534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64008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128016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92024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2560320" algn="ctr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l">
              <a:lnSpc>
                <a:spcPct val="70000"/>
              </a:lnSpc>
              <a:defRPr/>
            </a:pPr>
            <a:r>
              <a:rPr lang="es-ES" sz="6667" b="1" i="1" cap="small" dirty="0">
                <a:solidFill>
                  <a:srgbClr val="FFFF00"/>
                </a:solidFill>
              </a:rPr>
              <a:t>2. </a:t>
            </a:r>
            <a:r>
              <a:rPr lang="es-ES_tradnl" sz="7200" b="1" i="1" cap="small" dirty="0">
                <a:solidFill>
                  <a:srgbClr val="FFFF00"/>
                </a:solidFill>
              </a:rPr>
              <a:t>El Misterio pascual en el tiempo </a:t>
            </a:r>
            <a:r>
              <a:rPr lang="es-ES_tradnl" sz="7200" b="1" i="1" cap="small" dirty="0" smtClean="0">
                <a:solidFill>
                  <a:srgbClr val="FFFF00"/>
                </a:solidFill>
              </a:rPr>
              <a:t/>
            </a:r>
            <a:br>
              <a:rPr lang="es-ES_tradnl" sz="7200" b="1" i="1" cap="small" dirty="0" smtClean="0">
                <a:solidFill>
                  <a:srgbClr val="FFFF00"/>
                </a:solidFill>
              </a:rPr>
            </a:br>
            <a:r>
              <a:rPr lang="es-ES_tradnl" sz="7200" b="1" i="1" cap="small" dirty="0" smtClean="0">
                <a:solidFill>
                  <a:srgbClr val="FFFF00"/>
                </a:solidFill>
              </a:rPr>
              <a:t>de </a:t>
            </a:r>
            <a:r>
              <a:rPr lang="es-ES_tradnl" sz="7200" b="1" i="1" cap="small" dirty="0">
                <a:solidFill>
                  <a:srgbClr val="FFFF00"/>
                </a:solidFill>
              </a:rPr>
              <a:t>la Iglesia: liturgia y sacramentos</a:t>
            </a:r>
            <a:endParaRPr lang="es-AR" sz="7200" b="1" i="1" cap="small" dirty="0">
              <a:solidFill>
                <a:srgbClr val="FFFF00"/>
              </a:solidFill>
            </a:endParaRPr>
          </a:p>
        </p:txBody>
      </p:sp>
      <p:pic>
        <p:nvPicPr>
          <p:cNvPr id="8203" name="Picture 14" descr="http://www.lomonosov-fund.ru/enc/file/?objectId=38917&amp;trim_x=50&amp;trim_y=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313" y="2568351"/>
            <a:ext cx="5463959" cy="684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9 Marcador de contenido"/>
          <p:cNvSpPr>
            <a:spLocks noGrp="1"/>
          </p:cNvSpPr>
          <p:nvPr>
            <p:ph idx="1"/>
          </p:nvPr>
        </p:nvSpPr>
        <p:spPr>
          <a:xfrm>
            <a:off x="7238257" y="673463"/>
            <a:ext cx="8746814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1068: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 que la Iglesia 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anuncia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celebra en su liturgia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es el Misterio de Cristo».</a:t>
            </a:r>
          </a:p>
          <a:p>
            <a:pPr>
              <a:lnSpc>
                <a:spcPct val="85000"/>
              </a:lnSpc>
            </a:pPr>
            <a:endParaRPr lang="es-AR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liturgia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considerada como </a:t>
            </a:r>
            <a:b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ejercicio de la función sacerdotal de Jesucristo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que mediante signos sensibles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-realiza la santificación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del hombre y </a:t>
            </a:r>
            <a:b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de su  Cuerpo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místico.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F2F38-13E7-476A-AF29-EFD13C5B8D81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9227" name="Picture 13" descr="[σταυρος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0" y="467556"/>
            <a:ext cx="6193118" cy="88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708601" y="529447"/>
            <a:ext cx="7897807" cy="844761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1113: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la vida litúrgica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Iglesia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gravita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torno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sacrificio eucarístico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sacramentos» </a:t>
            </a:r>
          </a:p>
          <a:p>
            <a:pPr>
              <a:lnSpc>
                <a:spcPct val="85000"/>
              </a:lnSpc>
            </a:pPr>
            <a:endParaRPr lang="es-ES_tradnl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4267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Catecismo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1084:</a:t>
            </a:r>
            <a:r>
              <a:rPr lang="es-AR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AR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Sentado a la derecha del Padre y derramando el Espíritu Santo sobre su Cuerpo que es la Iglesia,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Cristo actúa ahora </a:t>
            </a: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426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42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medio de los sacramentos</a:t>
            </a:r>
            <a:r>
              <a:rPr lang="es-ES_tradnl" sz="4267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instituidos por Él para comunicar su gracia». </a:t>
            </a:r>
            <a:endParaRPr lang="es-ES" sz="4267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207434" y="-2209799"/>
            <a:ext cx="1282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4AE8F-259D-4DBE-908E-2B10B89561C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0251" name="Picture 12" descr="http://tobolsk-eparhia-press.ru/prosvetitel/v/2010.04/st02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3"/>
          <a:stretch>
            <a:fillRect/>
          </a:stretch>
        </p:blipFill>
        <p:spPr bwMode="auto">
          <a:xfrm>
            <a:off x="14155770" y="92237"/>
            <a:ext cx="2442037" cy="31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http://3.bp.blogspot.com/-a-XkVN-Sk-4/TY8U-3usyrI/AAAAAAAABMc/R1PfLyl7pu4/s1600/KRYZ_EFR-k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413" y="3443821"/>
            <a:ext cx="2382891" cy="596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5" descr="http://4.bp.blogspot.com/-YalfvSxGMVg/TY9mQCxyumI/AAAAAAAABMg/JGLabTdJwro/s1600/%25D0%25BF%25D0%25B0%25D0%25BA%25D0%25BB%25D0%25B0%25D0%25BD%25D0%25B5%25D0%25BD%25D1%258C%25D0%25BD%25D0%25B5+%25D0%259A%25D1%2580%25D1%258B%25D0%25B6%25D1%258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35" y="3722926"/>
            <a:ext cx="3983285" cy="568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7" descr="http://1myblog.pblogs.gr/files/f/260932-stayros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80" y="114779"/>
            <a:ext cx="2105863" cy="317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9" descr="http://t1.gstatic.com/images?q=tbn:ANd9GcQOLoibNOfUkhIt0JzTjUIS7TwdFgPtu29ARnCvAYUKyuvIv5kE3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3" y="92237"/>
            <a:ext cx="2291007" cy="319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10316</TotalTime>
  <Words>403</Words>
  <Application>Microsoft Office PowerPoint</Application>
  <PresentationFormat>Personalizado</PresentationFormat>
  <Paragraphs>226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Bernard MT Condensed</vt:lpstr>
      <vt:lpstr>Calibri</vt:lpstr>
      <vt:lpstr>Elephant</vt:lpstr>
      <vt:lpstr>Times New Roman</vt:lpstr>
      <vt:lpstr>Tema de Office</vt:lpstr>
      <vt:lpstr>1_Tema de Office</vt:lpstr>
      <vt:lpstr>La FE cristiana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básica   Lecturas recomendadas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UserHP</cp:lastModifiedBy>
  <cp:revision>179</cp:revision>
  <dcterms:created xsi:type="dcterms:W3CDTF">2010-08-10T14:04:34Z</dcterms:created>
  <dcterms:modified xsi:type="dcterms:W3CDTF">2017-07-27T19:04:01Z</dcterms:modified>
</cp:coreProperties>
</file>