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35" r:id="rId2"/>
    <p:sldId id="295" r:id="rId3"/>
    <p:sldId id="296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02" r:id="rId14"/>
    <p:sldId id="314" r:id="rId15"/>
    <p:sldId id="315" r:id="rId16"/>
    <p:sldId id="316" r:id="rId17"/>
    <p:sldId id="317" r:id="rId18"/>
    <p:sldId id="318" r:id="rId19"/>
    <p:sldId id="319" r:id="rId20"/>
    <p:sldId id="303" r:id="rId21"/>
    <p:sldId id="320" r:id="rId22"/>
    <p:sldId id="321" r:id="rId23"/>
    <p:sldId id="322" r:id="rId24"/>
    <p:sldId id="323" r:id="rId25"/>
    <p:sldId id="304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3" r:id="rId35"/>
    <p:sldId id="301" r:id="rId36"/>
    <p:sldId id="334" r:id="rId37"/>
  </p:sldIdLst>
  <p:sldSz cx="17068800" cy="96012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79525" indent="-3651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19288" indent="-547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559050" indent="-7302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69" userDrawn="1">
          <p15:clr>
            <a:srgbClr val="A4A3A4"/>
          </p15:clr>
        </p15:guide>
        <p15:guide id="2" pos="5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3" autoAdjust="0"/>
    <p:restoredTop sz="94760" autoAdjust="0"/>
  </p:normalViewPr>
  <p:slideViewPr>
    <p:cSldViewPr>
      <p:cViewPr varScale="1">
        <p:scale>
          <a:sx n="50" d="100"/>
          <a:sy n="50" d="100"/>
        </p:scale>
        <p:origin x="624" y="60"/>
      </p:cViewPr>
      <p:guideLst>
        <p:guide orient="horz" pos="3069"/>
        <p:guide pos="53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CDA9EB-AEB9-46C4-99C6-F8A0A387EA62}" type="datetimeFigureOut">
              <a:rPr lang="es-AR"/>
              <a:pPr>
                <a:defRPr/>
              </a:pPr>
              <a:t>27/4/2017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D8DB7A-28A5-4FEB-8B97-1A0CAAB4E36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8021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80160" y="2982597"/>
            <a:ext cx="14508480" cy="205803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60320" y="5440680"/>
            <a:ext cx="1194816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9E551-21BC-4842-8092-59A89F4B1E1E}" type="datetime1">
              <a:rPr lang="es-ES"/>
              <a:pPr>
                <a:defRPr/>
              </a:pPr>
              <a:t>27/04/2017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A6AA-2B4F-45AA-8BF8-294C1A7001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43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7B685-CD6F-4C16-9F6B-48E5DAD85FDD}" type="datetime1">
              <a:rPr lang="es-ES"/>
              <a:pPr>
                <a:defRPr/>
              </a:pPr>
              <a:t>27/04/2017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5414-DE9A-41B7-9630-2A846C9E50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4192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2374880" y="384495"/>
            <a:ext cx="3840480" cy="81921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53440" y="384495"/>
            <a:ext cx="11236960" cy="81921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0727-CC4C-4E8C-852C-FA2D5C465B74}" type="datetime1">
              <a:rPr lang="es-ES"/>
              <a:pPr>
                <a:defRPr/>
              </a:pPr>
              <a:t>27/04/2017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5F449-3C17-4B27-9B61-E4CAB2C45B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01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D725B-CC6A-4112-8AA5-D94C5D7ECAAC}" type="datetime1">
              <a:rPr lang="es-ES"/>
              <a:pPr>
                <a:defRPr/>
              </a:pPr>
              <a:t>27/04/2017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4975D-11F7-47E5-9C1F-425497C084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83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8317" y="6169662"/>
            <a:ext cx="1450848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48317" y="4069399"/>
            <a:ext cx="1450848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94404-A73B-4274-8472-8BB7CB5FEAA5}" type="datetime1">
              <a:rPr lang="es-ES"/>
              <a:pPr>
                <a:defRPr/>
              </a:pPr>
              <a:t>27/04/2017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6CED3-0312-4C23-A79D-26DD23BF5B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640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3440" y="2240281"/>
            <a:ext cx="753872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676640" y="2240281"/>
            <a:ext cx="753872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8AAB-93EF-4839-B202-5E0E76E872E6}" type="datetime1">
              <a:rPr lang="es-ES"/>
              <a:pPr>
                <a:defRPr/>
              </a:pPr>
              <a:t>27/04/2017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FE464-01FE-432B-B784-B4D0D52BFF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25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3441" y="2149159"/>
            <a:ext cx="7541684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53441" y="3044826"/>
            <a:ext cx="7541684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8670715" y="2149159"/>
            <a:ext cx="7544647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8670715" y="3044826"/>
            <a:ext cx="7544647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4924A-A640-426C-82F7-2B754093E113}" type="datetime1">
              <a:rPr lang="es-ES"/>
              <a:pPr>
                <a:defRPr/>
              </a:pPr>
              <a:t>27/04/2017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27F6F-7956-4DBD-93A4-F39052D380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121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3DFA0-D01D-4D25-89DC-C06D3EF66484}" type="datetime1">
              <a:rPr lang="es-ES"/>
              <a:pPr>
                <a:defRPr/>
              </a:pPr>
              <a:t>27/04/2017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4A15F-1A52-4DC5-ADCF-88914BCD26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03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48959-FBF3-4841-A7B5-D5E5EAB75714}" type="datetime1">
              <a:rPr lang="es-ES"/>
              <a:pPr>
                <a:defRPr/>
              </a:pPr>
              <a:t>27/04/2017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BA54-DAC5-44F6-A896-F93A847BEE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515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3442" y="382270"/>
            <a:ext cx="5615517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73427" y="382271"/>
            <a:ext cx="9541933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53442" y="2009141"/>
            <a:ext cx="5615517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6925C-C9D0-4898-95AD-43CECBDD040C}" type="datetime1">
              <a:rPr lang="es-ES"/>
              <a:pPr>
                <a:defRPr/>
              </a:pPr>
              <a:t>27/04/2017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ABA0-D4EA-4883-930B-7DAA9A64DD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3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5604" y="6720841"/>
            <a:ext cx="1024128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345604" y="857885"/>
            <a:ext cx="1024128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345604" y="7514274"/>
            <a:ext cx="1024128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D918C-C0AF-4F5C-B749-22F0D47BECD4}" type="datetime1">
              <a:rPr lang="es-ES"/>
              <a:pPr>
                <a:defRPr/>
              </a:pPr>
              <a:t>27/04/2017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32256-5719-49DE-A57D-46CF3D178E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073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853018" y="384175"/>
            <a:ext cx="1536276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853018" y="2239963"/>
            <a:ext cx="15362767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853018" y="8899526"/>
            <a:ext cx="39835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FD416C-D1DD-463F-9C36-15395817E597}" type="datetime1">
              <a:rPr lang="es-ES"/>
              <a:pPr>
                <a:defRPr/>
              </a:pPr>
              <a:t>27/04/2017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31418" y="8899526"/>
            <a:ext cx="54059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2232218" y="8899526"/>
            <a:ext cx="39835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F29295-4051-412B-A943-F6630ED0F7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5pPr>
      <a:lvl6pPr marL="64008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128016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92024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256032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www.greek-icons.org/jesus_christ/jesus_christ_icon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k-icons.org/jesus_christ/jesus_christ_icons.html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k-icons.org/jesus_christ/jesus_christ_icons.html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>
          <a:xfrm>
            <a:off x="0" y="2237496"/>
            <a:ext cx="17068799" cy="2743200"/>
          </a:xfrm>
        </p:spPr>
        <p:txBody>
          <a:bodyPr/>
          <a:lstStyle/>
          <a:p>
            <a:pPr eaLnBrk="1" hangingPunct="1">
              <a:defRPr/>
            </a:pPr>
            <a:r>
              <a:rPr lang="es-AR" sz="20000" spc="-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AR" sz="20000" spc="-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FE</a:t>
            </a:r>
            <a:r>
              <a:rPr lang="es-AR" sz="20000" spc="-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cristiana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81672" y="5736703"/>
            <a:ext cx="13969552" cy="3673997"/>
          </a:xfrm>
        </p:spPr>
        <p:txBody>
          <a:bodyPr rtlCol="0">
            <a:normAutofit fontScale="77500" lnSpcReduction="2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s-AR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informativo teológico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AR" sz="7333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s-AR" sz="42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P. Juan María Gallardo</a:t>
            </a:r>
            <a:endParaRPr lang="es-ES" sz="42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La imagen puede contener: text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0" b="17837"/>
          <a:stretch/>
        </p:blipFill>
        <p:spPr bwMode="auto">
          <a:xfrm>
            <a:off x="3205808" y="6802427"/>
            <a:ext cx="4882282" cy="260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3500672" y="6881281"/>
            <a:ext cx="22974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6000" b="1" spc="-300" dirty="0" smtClean="0">
                <a:solidFill>
                  <a:srgbClr val="FF6600"/>
                </a:solidFill>
              </a:rPr>
              <a:t>HORA</a:t>
            </a:r>
            <a:endParaRPr lang="es-MX" sz="6000" b="1" spc="-3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4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9 Marcador de contenido"/>
          <p:cNvSpPr>
            <a:spLocks noGrp="1"/>
          </p:cNvSpPr>
          <p:nvPr>
            <p:ph idx="1"/>
          </p:nvPr>
        </p:nvSpPr>
        <p:spPr>
          <a:xfrm>
            <a:off x="6158136" y="408112"/>
            <a:ext cx="10297144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Cristo existió pertenece a la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doctrina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 la fe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como también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murió realmente por nosotros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resucitó al tercer día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cfr. </a:t>
            </a:r>
            <a:r>
              <a:rPr lang="es-ES_tradnl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_tradnl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15, 3-11).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existencia de Jesús es un hecho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probado por la ciencia histórica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sobre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todo, mediante el análisis del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Nuevo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Testamento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cuyo valor histórico está fuera de duda.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También existen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otros testimonios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antiguos no cristianos, paganos y judíos.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439AB-ECE0-4824-935F-7547845D954F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pic>
        <p:nvPicPr>
          <p:cNvPr id="11276" name="Picture 13" descr="http://www.carmeloargentino.org.ar/images/galeria/imagen_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8" y="2984577"/>
            <a:ext cx="5062462" cy="6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5" descr="http://t3.gstatic.com/images?q=tbn:ANd9GcSPZ-Wsv0naq5MhEzRrnIm-D_bb5jnAHFvsRB1nIPMUlmltZ-Y3gQ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8" y="264096"/>
            <a:ext cx="16827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7" descr="http://www.fluvium.org/imagenes/JesusIcono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642" y="264096"/>
            <a:ext cx="1976438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9 Marcador de contenido"/>
          <p:cNvSpPr>
            <a:spLocks noGrp="1"/>
          </p:cNvSpPr>
          <p:nvPr>
            <p:ph idx="1"/>
          </p:nvPr>
        </p:nvSpPr>
        <p:spPr>
          <a:xfrm>
            <a:off x="6878217" y="481112"/>
            <a:ext cx="10081119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Precisamente por esto, 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 son aceptables 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posiciones 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quienes contraponen 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Jesús histórico 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Cristo de la fe 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defienden la suposición 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que casi todo lo que el Nuevo Testamento dice acerca de Cristo 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sería una interpretación de fe que hicieron los discípulos de Jesús, 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pero no su auténtica figura histórica que aún permanecería oculta para nosotros. 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3389D-804B-4CDA-BE13-992045BC9B53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pic>
        <p:nvPicPr>
          <p:cNvPr id="12298" name="Picture 15" descr="3Santu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2" y="504825"/>
            <a:ext cx="6192688" cy="465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1" descr="6Pantocr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0" t="17949" r="27635" b="23077"/>
          <a:stretch>
            <a:fillRect/>
          </a:stretch>
        </p:blipFill>
        <p:spPr bwMode="auto">
          <a:xfrm>
            <a:off x="541512" y="5339405"/>
            <a:ext cx="6192688" cy="40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9 Marcador de contenido"/>
          <p:cNvSpPr>
            <a:spLocks noGrp="1"/>
          </p:cNvSpPr>
          <p:nvPr>
            <p:ph idx="1"/>
          </p:nvPr>
        </p:nvSpPr>
        <p:spPr>
          <a:xfrm>
            <a:off x="469504" y="336104"/>
            <a:ext cx="9433048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Estas posturas </a:t>
            </a:r>
            <a:endParaRPr lang="es-ES_tradnl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5000"/>
              </a:lnSpc>
              <a:buNone/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-que en muchas ocasiones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encierran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fuerte prejuicio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contra lo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sobrenatural- </a:t>
            </a:r>
          </a:p>
          <a:p>
            <a:pPr marL="0" indent="0">
              <a:lnSpc>
                <a:spcPct val="85000"/>
              </a:lnSpc>
              <a:buNone/>
            </a:pPr>
            <a:endParaRPr lang="es-ES_tradnl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tienen en cuenta 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la investigación histórica contemporánea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coincide en afirmar que 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presentación que hace el cristianismo primitivo de Jesús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basa en auténticos hechos sucedidos realmente.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A6FD-42A4-456B-864B-BB20D3D41574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pic>
        <p:nvPicPr>
          <p:cNvPr id="13322" name="Picture 17" descr="4Anunciacio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568" y="600127"/>
            <a:ext cx="3411171" cy="679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9" descr="5Anunciaci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968" y="2154145"/>
            <a:ext cx="3263083" cy="689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69504" y="48072"/>
            <a:ext cx="13394257" cy="1600200"/>
          </a:xfrm>
        </p:spPr>
        <p:txBody>
          <a:bodyPr/>
          <a:lstStyle/>
          <a:p>
            <a:pPr algn="l">
              <a:defRPr/>
            </a:pPr>
            <a:r>
              <a:rPr lang="es-ES" sz="6667" b="1" i="1" cap="small" dirty="0">
                <a:solidFill>
                  <a:srgbClr val="FFFF00"/>
                </a:solidFill>
              </a:rPr>
              <a:t>2. Jesucristo, Dios y hombre verdadero</a:t>
            </a:r>
            <a:endParaRPr lang="es-AR" sz="6667" b="1" i="1" cap="small" dirty="0">
              <a:solidFill>
                <a:srgbClr val="FFFF00"/>
              </a:solidFill>
            </a:endParaRPr>
          </a:p>
        </p:txBody>
      </p:sp>
      <p:sp>
        <p:nvSpPr>
          <p:cNvPr id="14343" name="9 Marcador de contenido"/>
          <p:cNvSpPr>
            <a:spLocks noGrp="1"/>
          </p:cNvSpPr>
          <p:nvPr>
            <p:ph idx="1"/>
          </p:nvPr>
        </p:nvSpPr>
        <p:spPr>
          <a:xfrm>
            <a:off x="469504" y="2281238"/>
            <a:ext cx="9433048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483:  La Encarnación es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«el misterio de la admirable unión de la naturaleza divina y de la naturaleza humana en la única Persona del Verbo»</a:t>
            </a:r>
            <a:endParaRPr lang="es-ES_tradnl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Encarnación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Hijo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Dios «no significa que Jesucristo sea en parte Dios y en parte hombre, ni que sea el resultado de una mezcla confusa entre lo divino y lo humano</a:t>
            </a:r>
            <a:r>
              <a:rPr lang="es-ES_tradnl" sz="4400" dirty="0">
                <a:solidFill>
                  <a:schemeClr val="bg1"/>
                </a:solidFill>
              </a:rPr>
              <a:t>. 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D5C10-F1A8-4570-9349-C3A3EC2E3BB4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pic>
        <p:nvPicPr>
          <p:cNvPr id="14348" name="Picture 13" descr="8Nativ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640" y="1508274"/>
            <a:ext cx="5852592" cy="391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5" descr="9PresTemp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640" y="5592688"/>
            <a:ext cx="5896643" cy="368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9 Marcador de contenido"/>
          <p:cNvSpPr>
            <a:spLocks noGrp="1"/>
          </p:cNvSpPr>
          <p:nvPr>
            <p:ph idx="1"/>
          </p:nvPr>
        </p:nvSpPr>
        <p:spPr>
          <a:xfrm>
            <a:off x="7598296" y="192088"/>
            <a:ext cx="9361040" cy="6335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hizo verdaderamente hombre sin dejar de ser verdaderamente Dios. Jesucristo es verdadero Dios y verdadero hombre» (</a:t>
            </a:r>
            <a:r>
              <a:rPr lang="es-ES_tradnl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464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lnSpc>
                <a:spcPct val="90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defendió esta verdad de fe desde los primeros siglos frente a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 herejías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s-ES_tradnl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 en el siglo I algunos cristianos de origen judío,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los ebionitas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consideraron a Cristo como un simple hombre, aunque muy santo. 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7E005-F895-445B-B531-72731E32A4D3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pic>
        <p:nvPicPr>
          <p:cNvPr id="15372" name="Picture 13" descr="25milagropes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2" y="120080"/>
            <a:ext cx="6540456" cy="433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 descr="26ResLaza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2" y="4584576"/>
            <a:ext cx="6540456" cy="4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9 Marcador de contenido"/>
          <p:cNvSpPr>
            <a:spLocks noGrp="1"/>
          </p:cNvSpPr>
          <p:nvPr>
            <p:ph idx="1"/>
          </p:nvPr>
        </p:nvSpPr>
        <p:spPr>
          <a:xfrm>
            <a:off x="397496" y="264096"/>
            <a:ext cx="9793088" cy="6335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siglo II surge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adopcionismo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que sostenía que Jesús era hijo adoptivo de Dios;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Jesús sólo sería un hombre en quien habita la fuerza de Dios; para ellos, Dios era una sola persona. </a:t>
            </a:r>
          </a:p>
          <a:p>
            <a:pPr>
              <a:lnSpc>
                <a:spcPct val="90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Estas herejías, fueron condenadas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año 190 por el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papa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San Víctor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el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Concilio de Antioquía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268,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el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Concilio I de Constantinopla </a:t>
            </a:r>
            <a:endParaRPr lang="es-ES_tradnl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Sínodo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Romano del 382</a:t>
            </a:r>
            <a:r>
              <a:rPr lang="es-ES_tradnl" sz="4400" dirty="0">
                <a:solidFill>
                  <a:schemeClr val="bg1"/>
                </a:solidFill>
              </a:rPr>
              <a:t>. 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D65E6-3977-4687-A7BE-B0B6FA322B56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pic>
        <p:nvPicPr>
          <p:cNvPr id="16395" name="Picture 12" descr="24BodasC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585" y="192088"/>
            <a:ext cx="6278266" cy="477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6" descr="10Bautismo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584" y="5130486"/>
            <a:ext cx="6278267" cy="427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9 Marcador de contenido"/>
          <p:cNvSpPr>
            <a:spLocks noGrp="1"/>
          </p:cNvSpPr>
          <p:nvPr>
            <p:ph idx="1"/>
          </p:nvPr>
        </p:nvSpPr>
        <p:spPr>
          <a:xfrm>
            <a:off x="397496" y="120080"/>
            <a:ext cx="9595469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herejía arriana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negar la divinidad del Verbo,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negaba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también que Jesucristo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fuera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Arrio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fue condenado por el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Concilio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de Nicea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año 325.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También actualmente la Iglesia ha vuelto a recordar que Jesucristo es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Hijo de Dios subsistente desde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eternidad que en la Encarnación asumió la naturaleza humana en su única persona divina.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3DC1B-6ABE-4504-BC6F-4B03B4FB6FAD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pic>
        <p:nvPicPr>
          <p:cNvPr id="17420" name="Picture 13" descr="11Transfigur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65" y="192088"/>
            <a:ext cx="6750347" cy="448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5" descr="12DgoRam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153" y="4822210"/>
            <a:ext cx="6920167" cy="441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9 Marcador de contenido"/>
          <p:cNvSpPr>
            <a:spLocks noGrp="1"/>
          </p:cNvSpPr>
          <p:nvPr>
            <p:ph idx="1"/>
          </p:nvPr>
        </p:nvSpPr>
        <p:spPr>
          <a:xfrm>
            <a:off x="397496" y="480120"/>
            <a:ext cx="9361040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también hizo frente 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otros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errores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negaban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realidad de la naturaleza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humana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Cristo.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Entre estos se encuadran aquellas herejías que rechazaban la realidad del cuerpo o del alma de Cristo.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Entre las primeras se encuentra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docetismo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sus diversas variantes,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tiene un trasfondo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gnóstico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maniqueo.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528B5-A186-4936-B0B1-48C43DBF1726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pic>
        <p:nvPicPr>
          <p:cNvPr id="18444" name="Picture 13" descr="13SantaC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561" y="264095"/>
            <a:ext cx="6660976" cy="450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5" descr="14Crucifix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504" y="5088632"/>
            <a:ext cx="6609032" cy="421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9 Marcador de contenido"/>
          <p:cNvSpPr>
            <a:spLocks noGrp="1"/>
          </p:cNvSpPr>
          <p:nvPr>
            <p:ph idx="1"/>
          </p:nvPr>
        </p:nvSpPr>
        <p:spPr>
          <a:xfrm>
            <a:off x="7814320" y="336104"/>
            <a:ext cx="8712968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Algunos de sus seguidores afirmaban que Cristo tuvo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 cuerpo celeste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que su cuerpo era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puramente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aparente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que apareció de repente en Judea sin haber tenido que nacer o crecer.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San Juan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tuvo que combatir este tipo de errores: «muchos son los seductores que han aparecido en el mundo, que no confiesan que Jesús ha venido en carne» (</a:t>
            </a:r>
            <a:r>
              <a:rPr lang="es-ES_tradnl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_tradnl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Jn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7; cfr. </a:t>
            </a:r>
            <a:r>
              <a:rPr lang="es-ES_tradnl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_tradnl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Jn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4, 1-2).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22990-B606-4137-BD17-34F5DF192D87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pic>
        <p:nvPicPr>
          <p:cNvPr id="19467" name="Picture 13" descr="15Descendimi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2" y="431472"/>
            <a:ext cx="6840760" cy="422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5" descr="16Resurrec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0" y="4789936"/>
            <a:ext cx="6845522" cy="454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9 Marcador de contenido"/>
          <p:cNvSpPr>
            <a:spLocks noGrp="1"/>
          </p:cNvSpPr>
          <p:nvPr>
            <p:ph idx="1"/>
          </p:nvPr>
        </p:nvSpPr>
        <p:spPr>
          <a:xfrm>
            <a:off x="469504" y="192088"/>
            <a:ext cx="11377264" cy="6335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Arrio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Apolinar de </a:t>
            </a:r>
            <a:r>
              <a:rPr lang="es-ES_tradnl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Laodicea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negaron que Cristo tuviera verdadera alma humana. </a:t>
            </a:r>
          </a:p>
          <a:p>
            <a:pPr>
              <a:lnSpc>
                <a:spcPct val="90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segundo es un intento de defender la unidad de Cristo y su impecabilidad; sostuvo que el Verbo desempeñaba las funciones del alma espiritual humana. </a:t>
            </a:r>
          </a:p>
          <a:p>
            <a:pPr>
              <a:lnSpc>
                <a:spcPct val="90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 doctrina supone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negar la verdadera humanidad de Cristo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compuesta, como en todos los hombres, de cuerpo y alma espiritual. </a:t>
            </a:r>
          </a:p>
          <a:p>
            <a:pPr>
              <a:lnSpc>
                <a:spcPct val="90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Fue condenado en el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Concilio I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 Constantinopla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en el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Sínodo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Romano del 382.</a:t>
            </a:r>
            <a:endParaRPr lang="es-E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00AF2-FB91-410C-9172-2FFF3B33280E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pic>
        <p:nvPicPr>
          <p:cNvPr id="20493" name="Picture 14" descr="18Ascenc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677" y="3432448"/>
            <a:ext cx="4588643" cy="271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 descr="17DgoPascu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395" y="120080"/>
            <a:ext cx="4571925" cy="304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6" descr="19Pentecost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394" y="6396170"/>
            <a:ext cx="4571926" cy="301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9504" y="408458"/>
            <a:ext cx="15913768" cy="9192742"/>
          </a:xfrm>
        </p:spPr>
        <p:txBody>
          <a:bodyPr rtlCol="0">
            <a:normAutofit fontScale="92500" lnSpcReduction="1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6667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Tema 8: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5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6667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		Jesucristo</a:t>
            </a:r>
            <a:r>
              <a:rPr lang="es-ES" sz="6667" b="1" cap="all" dirty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, </a:t>
            </a:r>
            <a:endParaRPr lang="es-ES" sz="6667" b="1" cap="all" dirty="0" smtClean="0">
              <a:solidFill>
                <a:srgbClr val="FFFF00"/>
              </a:solidFill>
              <a:latin typeface="Elephant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6667" b="1" cap="all" dirty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	</a:t>
            </a:r>
            <a:r>
              <a:rPr lang="es-ES" sz="6667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	</a:t>
            </a:r>
            <a:r>
              <a:rPr lang="es-ES" sz="6667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		Dios </a:t>
            </a:r>
            <a:r>
              <a:rPr lang="es-ES" sz="6667" b="1" cap="all" dirty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y hombre </a:t>
            </a:r>
            <a:endParaRPr lang="es-ES" sz="6667" b="1" cap="all" dirty="0" smtClean="0">
              <a:solidFill>
                <a:srgbClr val="FFFF00"/>
              </a:solidFill>
              <a:latin typeface="Elephant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6667" b="1" cap="all" dirty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	</a:t>
            </a:r>
            <a:r>
              <a:rPr lang="es-ES" sz="6667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	</a:t>
            </a:r>
            <a:r>
              <a:rPr lang="es-ES" sz="6667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		verdadero</a:t>
            </a:r>
            <a:endParaRPr lang="es-ES" sz="6667" b="1" cap="all" dirty="0">
              <a:solidFill>
                <a:srgbClr val="FFFF00"/>
              </a:solidFill>
              <a:latin typeface="Elephant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trabajo de: José Antonio Riestra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Extracto y presentación: Juan María Gallardo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98742-1D90-4E07-A1A0-4B3FF0836885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613520" y="109390"/>
            <a:ext cx="10729912" cy="1600200"/>
          </a:xfrm>
        </p:spPr>
        <p:txBody>
          <a:bodyPr/>
          <a:lstStyle/>
          <a:p>
            <a:pPr algn="l">
              <a:defRPr/>
            </a:pPr>
            <a:r>
              <a:rPr lang="es-ES" sz="6667" b="1" i="1" cap="small" dirty="0">
                <a:solidFill>
                  <a:srgbClr val="FFFF00"/>
                </a:solidFill>
              </a:rPr>
              <a:t>3. La unión hipostática</a:t>
            </a:r>
            <a:endParaRPr lang="es-AR" sz="6667" b="1" i="1" cap="small" dirty="0">
              <a:solidFill>
                <a:srgbClr val="FFFF00"/>
              </a:solidFill>
            </a:endParaRPr>
          </a:p>
        </p:txBody>
      </p:sp>
      <p:sp>
        <p:nvSpPr>
          <p:cNvPr id="21511" name="9 Marcador de contenido"/>
          <p:cNvSpPr>
            <a:spLocks noGrp="1"/>
          </p:cNvSpPr>
          <p:nvPr>
            <p:ph idx="1"/>
          </p:nvPr>
        </p:nvSpPr>
        <p:spPr>
          <a:xfrm>
            <a:off x="613520" y="1993279"/>
            <a:ext cx="10358096" cy="6335713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Nuevas discusiones</a:t>
            </a:r>
            <a:endParaRPr lang="es-AR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primera gran controversia tuvo su origen en algunas afirmaciones de </a:t>
            </a:r>
            <a:r>
              <a:rPr lang="es-ES_tradnl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Nestorio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patriarca de Constantinopla: daba a entender que en Cristo habría dos sujetos: el sujeto divino y el sujeto humano, unidos entre sí por un vínculo moral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este error cristológico tiene su origen su rechazo del título de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Madre de Dios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Theotókos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aplicado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Santa María.</a:t>
            </a:r>
            <a:endParaRPr lang="es-AR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10D9C-18D3-4486-BB74-5A4CCED06BEF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sp>
        <p:nvSpPr>
          <p:cNvPr id="21517" name="AutoShape 14" descr="http://blog.pucp.edu.pe/media/1905/20100506-virgen_maria_002.jpg"/>
          <p:cNvSpPr>
            <a:spLocks noChangeAspect="1" noChangeArrowheads="1"/>
          </p:cNvSpPr>
          <p:nvPr/>
        </p:nvSpPr>
        <p:spPr bwMode="auto">
          <a:xfrm>
            <a:off x="21971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1518" name="Picture 23" descr="http://4.bp.blogspot.com/_SiMyXYJsZmc/So24qlhyhVI/AAAAAAAAAKM/Ehs31XHOHEI/s400/Theotokos+(rostro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764" y="456307"/>
            <a:ext cx="3312226" cy="441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1" descr="http://www.arquibogota.org.co/recursos_user/imagenes/Parroquias/Cristo%20Sacerdote/SanJorge/afondo/bendicono/DSC071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6" r="21550" b="21800"/>
          <a:stretch>
            <a:fillRect/>
          </a:stretch>
        </p:blipFill>
        <p:spPr bwMode="auto">
          <a:xfrm>
            <a:off x="10971616" y="5241329"/>
            <a:ext cx="2956485" cy="388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2" descr="http://t1.gstatic.com/images?q=tbn:ANd9GcSkQW4e2-E75WVmqZGw_3TDHLNyjp2lOo2abgaDSifbp_2qPtco-A&amp;t=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0"/>
          <a:stretch>
            <a:fillRect/>
          </a:stretch>
        </p:blipFill>
        <p:spPr bwMode="auto">
          <a:xfrm>
            <a:off x="10971616" y="1750263"/>
            <a:ext cx="2259552" cy="312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4" descr="http://www2.uca.es/orgobierno/extension/200511FOTOS/Iconos%20bizantinos%20(18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3033" y="5783314"/>
            <a:ext cx="2535958" cy="33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9 Marcador de contenido"/>
          <p:cNvSpPr>
            <a:spLocks noGrp="1"/>
          </p:cNvSpPr>
          <p:nvPr>
            <p:ph idx="1"/>
          </p:nvPr>
        </p:nvSpPr>
        <p:spPr>
          <a:xfrm>
            <a:off x="6815014" y="192088"/>
            <a:ext cx="10216330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María sería Madre de Cristo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pero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Madre de Dios.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Frente a esta herejía,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Cirilo de Alejandría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Concilio de Éfeso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431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recordaron </a:t>
            </a:r>
            <a:r>
              <a:rPr lang="es-ES_tradnl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«la humanidad de Cristo no tiene más sujeto que la persona divina del Hijo de Dios que la ha asumido y hecho suya desde su concepción… </a:t>
            </a:r>
          </a:p>
          <a:p>
            <a:pPr>
              <a:lnSpc>
                <a:spcPct val="85000"/>
              </a:lnSpc>
            </a:pPr>
            <a:endParaRPr lang="es-ES_tradnl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eso el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Concilio de Éfeso proclamó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María llegó a ser con toda verdad Madre de Dios mediante la concepción humana del Hijo de Dios en su seno.</a:t>
            </a:r>
            <a:endParaRPr lang="es-AR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0E99D-3F66-4FF6-8B9F-2A150D61E7AA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  <p:pic>
        <p:nvPicPr>
          <p:cNvPr id="22539" name="Picture 16" descr="http://2.bp.blogspot.com/_qwPKhGGFCFA/SXzIZaM28DI/AAAAAAAAAUY/Bhin2WRG4Ro/s400/icono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" y="200363"/>
            <a:ext cx="6001720" cy="560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8" descr="http://www.iconoarte.tk/images/DULCE-BES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6" y="6024736"/>
            <a:ext cx="2565474" cy="342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20" descr="http://i.ytimg.com/vi/eHRkru-uxEw/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0" t="21001" r="33852" b="26501"/>
          <a:stretch>
            <a:fillRect/>
          </a:stretch>
        </p:blipFill>
        <p:spPr bwMode="auto">
          <a:xfrm>
            <a:off x="3860057" y="6024736"/>
            <a:ext cx="2730127" cy="341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9 Marcador de contenido"/>
          <p:cNvSpPr>
            <a:spLocks noGrp="1"/>
          </p:cNvSpPr>
          <p:nvPr>
            <p:ph idx="1"/>
          </p:nvPr>
        </p:nvSpPr>
        <p:spPr>
          <a:xfrm>
            <a:off x="469504" y="408112"/>
            <a:ext cx="11233248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Unos años más tarde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surgió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herejía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monofisita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 herejía tiene sus antecedentes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apolinarismo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 en una mala comprensión de la doctrina y del lenguaje empleado por San Cirilo por parte de </a:t>
            </a:r>
            <a:r>
              <a:rPr lang="es-ES_tradnl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Eutiques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anciano archimandrita de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monasterio de Constantinopla.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Afirmaba que Cristo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tiene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sola naturaleza,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pues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naturaleza humana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habría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sido absorbida en la divina. </a:t>
            </a:r>
            <a:endParaRPr lang="es-AR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738CE-17CF-4F8E-92F2-417CBFDE1107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pic>
        <p:nvPicPr>
          <p:cNvPr id="23564" name="Picture 15" descr="http://www.catolico.org/jesus/z_cristo_bizantino_protaton_panselino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218" y="192088"/>
            <a:ext cx="4654466" cy="918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9 Marcador de contenido"/>
          <p:cNvSpPr>
            <a:spLocks noGrp="1"/>
          </p:cNvSpPr>
          <p:nvPr>
            <p:ph idx="1"/>
          </p:nvPr>
        </p:nvSpPr>
        <p:spPr>
          <a:xfrm>
            <a:off x="4717976" y="264096"/>
            <a:ext cx="11737304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Fue condenado por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Papa San León Magno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es-ES_tradnl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Tomus</a:t>
            </a:r>
            <a:r>
              <a:rPr lang="es-ES_tradnl" sz="4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ad </a:t>
            </a:r>
            <a:r>
              <a:rPr lang="es-ES_tradnl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Flavianum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auténtica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joya de la teología latina, y por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Concilio ecuménico de Calcedonia </a:t>
            </a: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año 451, punto de referencia obligado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cristología que enseña: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s-ES_tradnl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hay que confesar a un solo y mismo Hijo y Señor nuestro Jesucristo: perfecto en la divinidad y perfecto en la humanidad», y añade que la unión de las dos naturalezas es «sin confusión, sin cambio, sin división, sin separación».</a:t>
            </a:r>
            <a:endParaRPr lang="es-AR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1A73D-D7D9-488A-9EA5-79D645CF8E2E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  <p:pic>
        <p:nvPicPr>
          <p:cNvPr id="24588" name="Picture 13" descr="http://www.catolico.org/jesus/z_jesus_bizant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8" r="16176"/>
          <a:stretch>
            <a:fillRect/>
          </a:stretch>
        </p:blipFill>
        <p:spPr bwMode="auto">
          <a:xfrm>
            <a:off x="633412" y="6110212"/>
            <a:ext cx="4012555" cy="32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3" descr="http://www.photo-ceramics.com/mosaics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92088"/>
            <a:ext cx="4012555" cy="573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9 Marcador de contenido"/>
          <p:cNvSpPr>
            <a:spLocks noGrp="1"/>
          </p:cNvSpPr>
          <p:nvPr>
            <p:ph idx="1"/>
          </p:nvPr>
        </p:nvSpPr>
        <p:spPr>
          <a:xfrm>
            <a:off x="397496" y="408112"/>
            <a:ext cx="11305256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 doctrina fue confirmada y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aclarada por </a:t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 Concilio de Constantinopla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del año 553, que ofrece una interpretación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auténtica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Concilio anterior.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Tras subrayar varias veces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unidad de Cristo,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afirma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la unión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dos naturalezas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Cristo tiene lugar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según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hipóstasis,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superando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así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equivocidad de la formula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 Cirilo que hablaba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unidad según la “</a:t>
            </a:r>
            <a:r>
              <a:rPr lang="es-ES_tradnl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fisis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</a:p>
        </p:txBody>
      </p:sp>
      <p:sp>
        <p:nvSpPr>
          <p:cNvPr id="2560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7B976-843F-4FA7-89D3-068E744BEABF}" type="slidenum">
              <a:rPr lang="es-ES" smtClean="0"/>
              <a:pPr>
                <a:defRPr/>
              </a:pPr>
              <a:t>24</a:t>
            </a:fld>
            <a:endParaRPr lang="es-ES" dirty="0"/>
          </a:p>
        </p:txBody>
      </p:sp>
      <p:pic>
        <p:nvPicPr>
          <p:cNvPr id="25612" name="Picture 12" descr="http://guadix.net/wp-content/uploads/2010/07/cartelstancu.jpg"/>
          <p:cNvPicPr>
            <a:picLocks noChangeAspect="1" noChangeArrowheads="1"/>
          </p:cNvPicPr>
          <p:nvPr/>
        </p:nvPicPr>
        <p:blipFill>
          <a:blip r:embed="rId2" cstate="print"/>
          <a:srcRect l="5349" t="4621" r="7284" b="32380"/>
          <a:stretch>
            <a:fillRect/>
          </a:stretch>
        </p:blipFill>
        <p:spPr bwMode="auto">
          <a:xfrm>
            <a:off x="11990784" y="192087"/>
            <a:ext cx="4608512" cy="4702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4" name="Picture 14" descr="http://4.bp.blogspot.com/_C4tiPf3efXY/SrZdQprVroI/AAAAAAAAAF8/rRswsoT1akQ/s320/Icono_cristo_pantocrator.jpg"/>
          <p:cNvPicPr>
            <a:picLocks noChangeAspect="1" noChangeArrowheads="1"/>
          </p:cNvPicPr>
          <p:nvPr/>
        </p:nvPicPr>
        <p:blipFill>
          <a:blip r:embed="rId3" cstate="print"/>
          <a:srcRect l="17270" r="14264" b="53714"/>
          <a:stretch>
            <a:fillRect/>
          </a:stretch>
        </p:blipFill>
        <p:spPr bwMode="auto">
          <a:xfrm>
            <a:off x="11846768" y="5118635"/>
            <a:ext cx="4680520" cy="4290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69504" y="48072"/>
            <a:ext cx="15913768" cy="1600200"/>
          </a:xfrm>
        </p:spPr>
        <p:txBody>
          <a:bodyPr/>
          <a:lstStyle/>
          <a:p>
            <a:pPr algn="l">
              <a:defRPr/>
            </a:pPr>
            <a:r>
              <a:rPr lang="es-ES" sz="6667" b="1" i="1" cap="small" dirty="0">
                <a:solidFill>
                  <a:srgbClr val="FFFF00"/>
                </a:solidFill>
              </a:rPr>
              <a:t>4. La humanidad santísima de </a:t>
            </a:r>
            <a:r>
              <a:rPr lang="es-ES" sz="6667" b="1" i="1" cap="small" dirty="0" err="1">
                <a:solidFill>
                  <a:srgbClr val="FFFF00"/>
                </a:solidFill>
              </a:rPr>
              <a:t>jesucristo</a:t>
            </a:r>
            <a:endParaRPr lang="es-AR" sz="6667" b="1" i="1" cap="small" dirty="0">
              <a:solidFill>
                <a:srgbClr val="FFFF00"/>
              </a:solidFill>
            </a:endParaRPr>
          </a:p>
        </p:txBody>
      </p:sp>
      <p:sp>
        <p:nvSpPr>
          <p:cNvPr id="26631" name="9 Marcador de contenido"/>
          <p:cNvSpPr>
            <a:spLocks noGrp="1"/>
          </p:cNvSpPr>
          <p:nvPr>
            <p:ph idx="1"/>
          </p:nvPr>
        </p:nvSpPr>
        <p:spPr>
          <a:xfrm>
            <a:off x="397496" y="1632248"/>
            <a:ext cx="9793088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470: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«En la Encarnación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naturaleza humana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sido asumida,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absorbida’ (GS 22, 2)»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eso la Iglesia ha enseñado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plena realidad del alma humana,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sus operaciones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inteligencia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voluntad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y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cuerpo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humano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Cristo. 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2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0A3D6-7D25-4EAB-8210-0D1DD12EFF9D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  <p:pic>
        <p:nvPicPr>
          <p:cNvPr id="26636" name="Picture 13" descr="http://www.ljplus.ru/img4/a/l/aliksandar/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632" y="1504426"/>
            <a:ext cx="6245969" cy="799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9 Marcador de contenido"/>
          <p:cNvSpPr>
            <a:spLocks noGrp="1"/>
          </p:cNvSpPr>
          <p:nvPr>
            <p:ph idx="1"/>
          </p:nvPr>
        </p:nvSpPr>
        <p:spPr>
          <a:xfrm>
            <a:off x="4717976" y="408112"/>
            <a:ext cx="11497809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Pero paralelamente, ha tenido que recordar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cada ocasión que la naturaleza humana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Cristo pertenece propiamente a la persona divina del Hijo de Dios que la ha asumido.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Todo lo que es y hace en ella pertenece 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uno de la Trinidad”.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Hijo de Dios comunica, pues, a su humanidad su propio modo de existir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Trinidad.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AR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alma humana de Cristo está dotada de un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verdadero conocimiento humano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A8469-8418-42EA-99DF-94A7015FCA02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  <p:pic>
        <p:nvPicPr>
          <p:cNvPr id="27661" name="Picture 14" descr="http://img.sunhome.ru/UsersGallery/122005/28173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9" t="9245" r="23711" b="44794"/>
          <a:stretch>
            <a:fillRect/>
          </a:stretch>
        </p:blipFill>
        <p:spPr bwMode="auto">
          <a:xfrm>
            <a:off x="615678" y="5061893"/>
            <a:ext cx="3814266" cy="409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6" descr="http://www.iconpainting.ru/images/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588" y="504825"/>
            <a:ext cx="3793356" cy="4394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9 Marcador de contenido"/>
          <p:cNvSpPr>
            <a:spLocks noGrp="1"/>
          </p:cNvSpPr>
          <p:nvPr>
            <p:ph idx="1"/>
          </p:nvPr>
        </p:nvSpPr>
        <p:spPr>
          <a:xfrm>
            <a:off x="469504" y="337096"/>
            <a:ext cx="12961440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Cristo en cuanto hombre poseía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conocimiento adquirido,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ciencia infusa y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ciencia beata propia de los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bienaventurados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cielo.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ciencia adquirida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Cristo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podía ser de por sí ilimitada: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«por eso el Hijo de Dios, al hacerse hombre, quiso progresar “en sabiduría, en estatura y en gracia”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_tradnl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Lc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2, 52) e igualmente adquirir aquello que en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condición humana se adquiere de manera experimental.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BAEA2-5A4C-45AE-AD1E-03032493C7D5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  <p:pic>
        <p:nvPicPr>
          <p:cNvPr id="28683" name="Picture 14" descr="The icon of Jesus Christ - Ο Χριστός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944" y="192088"/>
            <a:ext cx="3355777" cy="452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6" descr="The icon of Jesus Christ IC XC NIKA - Ο Χριστος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936" y="4944616"/>
            <a:ext cx="3487036" cy="457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717976" y="480120"/>
            <a:ext cx="11737303" cy="6335712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ciencia infusa es: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aquel conocimiento que no se adquiere directamente por el trabajo de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razón, sino que es infundido directamente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en la inteligencia humana. </a:t>
            </a:r>
          </a:p>
          <a:p>
            <a:pPr>
              <a:lnSpc>
                <a:spcPct val="85000"/>
              </a:lnSpc>
              <a:defRPr/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Hijo, en su conocimiento humano, demostraba también la penetración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tenía de los pensamientos secretos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corazón de los hombres. </a:t>
            </a:r>
          </a:p>
          <a:p>
            <a:pPr>
              <a:lnSpc>
                <a:spcPct val="85000"/>
              </a:lnSpc>
              <a:defRPr/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ciencia beata: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el conocimiento humano de Cristo gozaba en plenitud de la ciencia de los designios eternos que había venido a revelar. </a:t>
            </a:r>
          </a:p>
          <a:p>
            <a:pPr marL="0" indent="0">
              <a:lnSpc>
                <a:spcPct val="85000"/>
              </a:lnSpc>
              <a:buNone/>
              <a:defRPr/>
            </a:pPr>
            <a:endParaRPr lang="es-ES_tradnl" sz="3200" dirty="0">
              <a:solidFill>
                <a:schemeClr val="bg1"/>
              </a:solidFill>
            </a:endParaRPr>
          </a:p>
        </p:txBody>
      </p:sp>
      <p:sp>
        <p:nvSpPr>
          <p:cNvPr id="2970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F3074-51FB-452C-9E24-A1258E0E2588}" type="slidenum">
              <a:rPr lang="es-ES" smtClean="0"/>
              <a:pPr>
                <a:defRPr/>
              </a:pPr>
              <a:t>28</a:t>
            </a:fld>
            <a:endParaRPr lang="es-ES" dirty="0"/>
          </a:p>
        </p:txBody>
      </p:sp>
      <p:pic>
        <p:nvPicPr>
          <p:cNvPr id="29708" name="Picture 13" descr="http://www.blessedmiracle.com/images/icons/Jesus_Pra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504824"/>
            <a:ext cx="4061197" cy="608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5" descr="http://www.pocketrock.co.uk/pics/blog/5jes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6718036"/>
            <a:ext cx="4061198" cy="243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9 Marcador de contenido"/>
          <p:cNvSpPr>
            <a:spLocks noGrp="1"/>
          </p:cNvSpPr>
          <p:nvPr>
            <p:ph idx="1"/>
          </p:nvPr>
        </p:nvSpPr>
        <p:spPr>
          <a:xfrm>
            <a:off x="397496" y="552128"/>
            <a:ext cx="11593287" cy="63357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confesó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-en el III Concilio ecuménico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-de Constantinopla (681),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-que Cristo posee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dos voluntades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-dos operaciones naturales, divinas y humanas,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-no opuestas,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-sino cooperantes,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-de forma que el Verbo hecho carne,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-en su obediencia al Padre,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-ha querido humanamente todo lo que ha decidido divinamente con el Padre y el Espíritu Santo para nuestra salvación. </a:t>
            </a:r>
          </a:p>
        </p:txBody>
      </p:sp>
      <p:sp>
        <p:nvSpPr>
          <p:cNvPr id="3072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39CE3-0D68-41EE-84A7-59087093651C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  <p:pic>
        <p:nvPicPr>
          <p:cNvPr id="30730" name="Picture 13" descr="http://rusk.ru/images/2008/109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452" y="192088"/>
            <a:ext cx="433387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4" descr="The Holy Resurrection of Jesus Christ - Anastasis - Η Ανάστασις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379" y="5680097"/>
            <a:ext cx="4312847" cy="373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397496" y="119062"/>
            <a:ext cx="10729912" cy="1600200"/>
          </a:xfrm>
        </p:spPr>
        <p:txBody>
          <a:bodyPr/>
          <a:lstStyle/>
          <a:p>
            <a:pPr algn="l">
              <a:defRPr/>
            </a:pPr>
            <a:r>
              <a:rPr lang="es-ES" sz="6667" b="1" i="1" cap="small" dirty="0">
                <a:solidFill>
                  <a:srgbClr val="FFFF00"/>
                </a:solidFill>
              </a:rPr>
              <a:t>1. La encarnación del verbo</a:t>
            </a:r>
            <a:endParaRPr lang="es-AR" sz="6667" b="1" i="1" cap="small" dirty="0">
              <a:solidFill>
                <a:srgbClr val="FFFF00"/>
              </a:solidFill>
            </a:endParaRPr>
          </a:p>
        </p:txBody>
      </p:sp>
      <p:sp>
        <p:nvSpPr>
          <p:cNvPr id="4103" name="9 Marcador de contenido"/>
          <p:cNvSpPr>
            <a:spLocks noGrp="1"/>
          </p:cNvSpPr>
          <p:nvPr>
            <p:ph idx="1"/>
          </p:nvPr>
        </p:nvSpPr>
        <p:spPr>
          <a:xfrm>
            <a:off x="397496" y="1984375"/>
            <a:ext cx="8136904" cy="74263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Gal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4, 4: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«Al llegar la plenitud de los tiempos, envió Dios a su Hijo, nacido de mujer».</a:t>
            </a:r>
            <a:endParaRPr lang="es-ES_tradnl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cumple así la promesa de un Salvador que Dios hizo a Adán y Eva al ser expulsados del Paraíso: «Pondré enemistad entre ti y la mujer, y entre tu linaje y su linaje; él te pisará la cabeza mientras acechas tu su calcañar»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_tradnl" sz="4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Gn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3, 15). </a:t>
            </a:r>
            <a:endParaRPr lang="es-E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9ABE2-4435-433C-BCF5-E081EC704DF7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pic>
        <p:nvPicPr>
          <p:cNvPr id="4108" name="Picture 21" descr="http://t2.gstatic.com/images?q=tbn:ANd9GcQDkEFfgYbHJAEdaDYqxepQqpzafMrQLgrmTEBnkY8e8hGfnKL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68" y="1560240"/>
            <a:ext cx="6368404" cy="750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9 Marcador de contenido"/>
          <p:cNvSpPr>
            <a:spLocks noGrp="1"/>
          </p:cNvSpPr>
          <p:nvPr>
            <p:ph idx="1"/>
          </p:nvPr>
        </p:nvSpPr>
        <p:spPr>
          <a:xfrm>
            <a:off x="4069904" y="265087"/>
            <a:ext cx="12673408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dirty="0">
                <a:solidFill>
                  <a:schemeClr val="bg1"/>
                </a:solidFill>
              </a:rPr>
              <a:t>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voluntad humana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Cristo “sigue a su voluntad divina, estando subordinada a esta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Voluntad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omnipotente”.</a:t>
            </a: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Cristo hay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dos operaciones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las divinas, procedentes de su naturaleza divina, y las humanas, que proceden de la naturaleza humana.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II Concilio ecuménico de Nicea (787), «la Iglesia reconoció que es legítima su representación en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imágenes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sagradas».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Pueden ser venerados porque el creyente que venera su imagen, venera a la persona representada en ella».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3C08-C3F4-47DF-9698-C9B4E3DB9384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  <p:pic>
        <p:nvPicPr>
          <p:cNvPr id="31756" name="Picture 15" descr="http://img-fotki.yandex.ru/get/3601/rrd1.0/0_c6c5_58b6634e_or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92088"/>
            <a:ext cx="3261742" cy="441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7" descr="The icon of Jesus Christ the Bridegroom Ho Nymphios Ο Νυμφίος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6" y="4734185"/>
            <a:ext cx="3241104" cy="442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9 Marcador de contenido"/>
          <p:cNvSpPr>
            <a:spLocks noGrp="1"/>
          </p:cNvSpPr>
          <p:nvPr>
            <p:ph idx="1"/>
          </p:nvPr>
        </p:nvSpPr>
        <p:spPr>
          <a:xfrm>
            <a:off x="397496" y="336104"/>
            <a:ext cx="11593287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alma de Cristo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ser divina por esencia sino humana,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perfeccionada,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almas de los demás hombres, mediante la gracia habitual,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«un don habitual,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disposición estable y sobrenatural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perfecciona al alma para hacerla capaz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vivir con Dios, de obrar por su amor».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humanidad de Cristo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radicalmente santa,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fuente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paradigma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santidad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todos los hombres. 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2B9F4-B62B-4FAA-9089-AAA707CEB8E0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  <p:pic>
        <p:nvPicPr>
          <p:cNvPr id="32779" name="Picture 12" descr="http://www.isograph.fontcity.ru/images/101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782" y="192089"/>
            <a:ext cx="3445482" cy="426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4" descr="http://kazan.eparhia.ru/www/otvet/raspyatie_74621875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781" y="4573029"/>
            <a:ext cx="3358965" cy="483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9 Marcador de contenido"/>
          <p:cNvSpPr>
            <a:spLocks noGrp="1"/>
          </p:cNvSpPr>
          <p:nvPr>
            <p:ph idx="1"/>
          </p:nvPr>
        </p:nvSpPr>
        <p:spPr>
          <a:xfrm>
            <a:off x="3997896" y="336104"/>
            <a:ext cx="12313368" cy="63357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alma de Cristo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sido elevada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mayor unión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divinidad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la Persona del Verbo-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puede ser elevada criatura alguna.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Desde el punto de vista de la humanidad del Señor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la unión hipostática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es el mayor don que jamás se haya podido recibir, y suele conocerse con el nombre de gracia de unión. </a:t>
            </a:r>
          </a:p>
          <a:p>
            <a:pPr>
              <a:lnSpc>
                <a:spcPct val="80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plenitud de gracia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implica también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existencia de las virtudes infusas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de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dones del Espíritu Santo. </a:t>
            </a:r>
          </a:p>
          <a:p>
            <a:pPr>
              <a:lnSpc>
                <a:spcPct val="80000"/>
              </a:lnSpc>
            </a:pPr>
            <a:endParaRPr lang="es-ES_tradnl" sz="3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s-ES_tradnl" sz="3200" dirty="0">
              <a:solidFill>
                <a:schemeClr val="bg1"/>
              </a:solidFill>
            </a:endParaRPr>
          </a:p>
        </p:txBody>
      </p:sp>
      <p:sp>
        <p:nvSpPr>
          <p:cNvPr id="3379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686A6-F4B0-47FC-85B6-9747C65111A3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  <p:pic>
        <p:nvPicPr>
          <p:cNvPr id="33804" name="Picture 13" descr="Распятие Госп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2723" r="15279" b="13062"/>
          <a:stretch>
            <a:fillRect/>
          </a:stretch>
        </p:blipFill>
        <p:spPr bwMode="auto">
          <a:xfrm>
            <a:off x="613519" y="264096"/>
            <a:ext cx="3240359" cy="436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5" descr="http://www.explorecrete.com/traditions/images/crucifix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4" y="4839629"/>
            <a:ext cx="3287985" cy="428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9 Marcador de contenido"/>
          <p:cNvSpPr>
            <a:spLocks noGrp="1"/>
          </p:cNvSpPr>
          <p:nvPr>
            <p:ph idx="1"/>
          </p:nvPr>
        </p:nvSpPr>
        <p:spPr>
          <a:xfrm>
            <a:off x="397496" y="193080"/>
            <a:ext cx="12529392" cy="6335712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gracia y los dones 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-han sido otorgados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-a Cristo 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-no sólo en atención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-a su dignidad de Hijo, 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-sino también en atención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-a su misión de nuevo Adán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-Cabeza de la Iglesia. 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5000"/>
              </a:lnSpc>
            </a:pP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Iglesia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-«es el Cuerpo de Cristo», 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-un Cuerpo «del que Cristo 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-es la Cabeza: 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-vive de Él, en Él y por Él; 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-Él vive con ella y en ella».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s-ES_tradnl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0000F-4629-4A76-99DB-4E62F0DBF95F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  <p:pic>
        <p:nvPicPr>
          <p:cNvPr id="34827" name="Picture 13" descr="http://www.greek-icons.org/jesus_christ/images/crucifix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9376" y="492919"/>
            <a:ext cx="3001729" cy="41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5" descr="http://mailman.webhost.ru/christian_icons/crucifix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t="7330" r="7907" b="6767"/>
          <a:stretch>
            <a:fillRect/>
          </a:stretch>
        </p:blipFill>
        <p:spPr bwMode="auto">
          <a:xfrm>
            <a:off x="13574960" y="4851641"/>
            <a:ext cx="2923281" cy="430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9 Marcador de contenido"/>
          <p:cNvSpPr>
            <a:spLocks noGrp="1"/>
          </p:cNvSpPr>
          <p:nvPr>
            <p:ph idx="1"/>
          </p:nvPr>
        </p:nvSpPr>
        <p:spPr>
          <a:xfrm>
            <a:off x="469504" y="625128"/>
            <a:ext cx="11762714" cy="6335712"/>
          </a:xfrm>
        </p:spPr>
        <p:txBody>
          <a:bodyPr/>
          <a:lstStyle/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Corazón del Verbo encarnado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Jesús, durante su vida, su agonía y su pasión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nos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 conocido y amado a todos y cada uno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nosotros y se ha entregado por cada uno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nosotros: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Hijo de Dios me amó y se entregó a sí mismo por mí.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Nos ha amado a todos </a:t>
            </a: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 corazón humano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Sagrado Corazón de Jesús es el símbolo por excelencia del amor con que ama continuamente al eterno Padre y a todos los hombres</a:t>
            </a:r>
            <a:r>
              <a:rPr lang="es-ES_tradnl" sz="3200" dirty="0">
                <a:solidFill>
                  <a:schemeClr val="bg1"/>
                </a:solidFill>
              </a:rPr>
              <a:t>.</a:t>
            </a: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9B3B5-5BD7-4726-80F5-BB927B050177}" type="slidenum">
              <a:rPr lang="es-ES" smtClean="0"/>
              <a:pPr>
                <a:defRPr/>
              </a:pPr>
              <a:t>34</a:t>
            </a:fld>
            <a:endParaRPr lang="es-ES" dirty="0"/>
          </a:p>
        </p:txBody>
      </p:sp>
      <p:pic>
        <p:nvPicPr>
          <p:cNvPr id="35851" name="Picture 12" descr="http://2.bp.blogspot.com/_YEJ7z19QFfA/SWJz88fOjII/AAAAAAAAAA4/egHsn-yun9g/S259/Ico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5" r="19409"/>
          <a:stretch>
            <a:fillRect/>
          </a:stretch>
        </p:blipFill>
        <p:spPr bwMode="auto">
          <a:xfrm>
            <a:off x="12349362" y="504825"/>
            <a:ext cx="4537966" cy="656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4" descr="http://t0.gstatic.com/images?q=tbn:ANd9GcSvDMgZyCAyoWrkHXatiLoK49vGJEullNi5po2rPWBNHwGz-dj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1716" y="7107238"/>
            <a:ext cx="17256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6" descr="http://t2.gstatic.com/images?q=tbn:ANd9GcSScbqrXjaAWJxpzRc_QKJAI_JUC_P00Ov2-AeBcnQdebbMvQgx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430" y="7166771"/>
            <a:ext cx="1800594" cy="232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8 Título"/>
          <p:cNvSpPr>
            <a:spLocks noGrp="1"/>
          </p:cNvSpPr>
          <p:nvPr>
            <p:ph type="title"/>
          </p:nvPr>
        </p:nvSpPr>
        <p:spPr>
          <a:xfrm>
            <a:off x="3421063" y="552450"/>
            <a:ext cx="10729912" cy="1600200"/>
          </a:xfrm>
        </p:spPr>
        <p:txBody>
          <a:bodyPr/>
          <a:lstStyle/>
          <a:p>
            <a:pPr algn="l"/>
            <a:r>
              <a:rPr lang="es-ES" sz="5000" b="1" i="1">
                <a:solidFill>
                  <a:srgbClr val="FFFF00"/>
                </a:solidFill>
              </a:rPr>
              <a:t>Bibliografía básica</a:t>
            </a:r>
            <a:endParaRPr lang="es-AR" sz="5000">
              <a:solidFill>
                <a:srgbClr val="FFFF00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3421064" y="1704975"/>
            <a:ext cx="10658475" cy="6337300"/>
          </a:xfrm>
        </p:spPr>
        <p:txBody>
          <a:bodyPr/>
          <a:lstStyle/>
          <a:p>
            <a:pPr>
              <a:defRPr/>
            </a:pPr>
            <a:r>
              <a:rPr lang="es-ES_tradnl" sz="3200" i="1" dirty="0">
                <a:solidFill>
                  <a:schemeClr val="bg1"/>
                </a:solidFill>
              </a:rPr>
              <a:t>Catecismo de la Iglesia católica</a:t>
            </a:r>
            <a:r>
              <a:rPr lang="es-ES_tradnl" sz="3200" dirty="0">
                <a:solidFill>
                  <a:schemeClr val="bg1"/>
                </a:solidFill>
              </a:rPr>
              <a:t>, 422-483.</a:t>
            </a:r>
            <a:endParaRPr lang="es-AR" sz="3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ES_tradnl" sz="3200" cap="small" dirty="0">
                <a:solidFill>
                  <a:schemeClr val="bg1"/>
                </a:solidFill>
              </a:rPr>
              <a:t>Benedicto XVI-Joseph Ratzinger</a:t>
            </a:r>
            <a:r>
              <a:rPr lang="es-ES_tradnl" sz="3200" dirty="0">
                <a:solidFill>
                  <a:schemeClr val="bg1"/>
                </a:solidFill>
              </a:rPr>
              <a:t>, </a:t>
            </a:r>
            <a:r>
              <a:rPr lang="es-ES_tradnl" sz="3200" i="1" dirty="0">
                <a:solidFill>
                  <a:schemeClr val="bg1"/>
                </a:solidFill>
              </a:rPr>
              <a:t>Jesús de </a:t>
            </a:r>
            <a:r>
              <a:rPr lang="es-ES_tradnl" sz="3200" i="1" dirty="0" err="1">
                <a:solidFill>
                  <a:schemeClr val="bg1"/>
                </a:solidFill>
              </a:rPr>
              <a:t>Nazatet</a:t>
            </a:r>
            <a:r>
              <a:rPr lang="es-ES_tradnl" sz="3200" dirty="0">
                <a:solidFill>
                  <a:schemeClr val="bg1"/>
                </a:solidFill>
              </a:rPr>
              <a:t>, La Esfera de los Libros, Madrid 2007, 371-410.</a:t>
            </a:r>
          </a:p>
          <a:p>
            <a:pPr>
              <a:buFont typeface="Arial" charset="0"/>
              <a:buNone/>
              <a:defRPr/>
            </a:pPr>
            <a:endParaRPr lang="es-ES" sz="5000" b="1" i="1" dirty="0">
              <a:solidFill>
                <a:srgbClr val="FFFF00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s-ES" sz="5000" b="1" i="1" dirty="0">
                <a:solidFill>
                  <a:srgbClr val="FFFF00"/>
                </a:solidFill>
              </a:rPr>
              <a:t>Lecturas recomendadas</a:t>
            </a:r>
          </a:p>
          <a:p>
            <a:pPr>
              <a:defRPr/>
            </a:pPr>
            <a:r>
              <a:rPr lang="es-ES_tradnl" sz="3200" b="1" i="1" dirty="0">
                <a:solidFill>
                  <a:schemeClr val="bg1"/>
                </a:solidFill>
              </a:rPr>
              <a:t>Lecturas recomendadas</a:t>
            </a:r>
            <a:endParaRPr lang="es-AR" sz="3200" b="1" i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ES_tradnl" sz="3200" cap="small" dirty="0">
                <a:solidFill>
                  <a:schemeClr val="bg1"/>
                </a:solidFill>
              </a:rPr>
              <a:t>A. Amato</a:t>
            </a:r>
            <a:r>
              <a:rPr lang="es-ES_tradnl" sz="3200" dirty="0">
                <a:solidFill>
                  <a:schemeClr val="bg1"/>
                </a:solidFill>
              </a:rPr>
              <a:t>, </a:t>
            </a:r>
            <a:r>
              <a:rPr lang="es-ES_tradnl" sz="3200" i="1" dirty="0">
                <a:solidFill>
                  <a:schemeClr val="bg1"/>
                </a:solidFill>
              </a:rPr>
              <a:t>Jesús el Señor</a:t>
            </a:r>
            <a:r>
              <a:rPr lang="es-ES_tradnl" sz="3200" dirty="0">
                <a:solidFill>
                  <a:schemeClr val="bg1"/>
                </a:solidFill>
              </a:rPr>
              <a:t>, BAC, Madrid 1998.</a:t>
            </a:r>
            <a:endParaRPr lang="es-AR" sz="3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ES_tradnl" sz="3200" cap="small" dirty="0">
                <a:solidFill>
                  <a:schemeClr val="bg1"/>
                </a:solidFill>
              </a:rPr>
              <a:t>F. </a:t>
            </a:r>
            <a:r>
              <a:rPr lang="es-ES_tradnl" sz="3200" cap="small" dirty="0" err="1">
                <a:solidFill>
                  <a:schemeClr val="bg1"/>
                </a:solidFill>
              </a:rPr>
              <a:t>Ocáriz</a:t>
            </a:r>
            <a:r>
              <a:rPr lang="es-ES_tradnl" sz="3200" cap="small" dirty="0">
                <a:solidFill>
                  <a:schemeClr val="bg1"/>
                </a:solidFill>
              </a:rPr>
              <a:t> – L.F. Mateo Seco – J.A. Riestra</a:t>
            </a:r>
            <a:r>
              <a:rPr lang="es-ES_tradnl" sz="3200" dirty="0">
                <a:solidFill>
                  <a:schemeClr val="bg1"/>
                </a:solidFill>
              </a:rPr>
              <a:t>, </a:t>
            </a:r>
            <a:r>
              <a:rPr lang="es-ES_tradnl" sz="3200" i="1" dirty="0">
                <a:solidFill>
                  <a:schemeClr val="bg1"/>
                </a:solidFill>
              </a:rPr>
              <a:t>El misterio de Jesucristo</a:t>
            </a:r>
            <a:r>
              <a:rPr lang="es-ES_tradnl" sz="3200" dirty="0">
                <a:solidFill>
                  <a:schemeClr val="bg1"/>
                </a:solidFill>
              </a:rPr>
              <a:t>, 3ª ed., EUNSA, Pamplona 2004.</a:t>
            </a:r>
          </a:p>
          <a:p>
            <a:pPr>
              <a:defRPr/>
            </a:pPr>
            <a:endParaRPr lang="es-AR" sz="3200" dirty="0">
              <a:solidFill>
                <a:schemeClr val="bg1"/>
              </a:solidFill>
            </a:endParaRPr>
          </a:p>
          <a:p>
            <a:pPr marL="480060" indent="-480060" algn="ctr">
              <a:buNone/>
              <a:defRPr/>
            </a:pPr>
            <a:r>
              <a:rPr lang="es-E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---------------------------x---------------------------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42C98-B4C7-4218-B37E-C7E62E1D6F6E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3421064" y="1704975"/>
            <a:ext cx="10658475" cy="6337300"/>
          </a:xfrm>
        </p:spPr>
        <p:txBody>
          <a:bodyPr/>
          <a:lstStyle/>
          <a:p>
            <a:pPr marL="480060" indent="-480060" algn="ctr">
              <a:lnSpc>
                <a:spcPct val="80000"/>
              </a:lnSpc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de estudio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 los asistentes puedan estudiar 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contenidos  de la clase y para que, </a:t>
            </a:r>
            <a:b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quien quiera utilizarla, pueda  modificarla 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su propio estilo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 </a:t>
            </a:r>
            <a:r>
              <a:rPr lang="es-A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JMG</a:t>
            </a:r>
            <a:endParaRPr lang="es-A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lnSpc>
                <a:spcPct val="75000"/>
              </a:lnSpc>
              <a:buNone/>
              <a:defRPr/>
            </a:pP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lnSpc>
                <a:spcPct val="75000"/>
              </a:lnSpc>
              <a:buNone/>
              <a:defRPr/>
            </a:pP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lnSpc>
                <a:spcPct val="75000"/>
              </a:lnSpc>
              <a:buNone/>
              <a:defRPr/>
            </a:pP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lnSpc>
                <a:spcPct val="75000"/>
              </a:lnSpc>
              <a:buNone/>
              <a:defRPr/>
            </a:pPr>
            <a:r>
              <a:rPr lang="es-E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www.institutodeteologia.org</a:t>
            </a:r>
            <a:r>
              <a:rPr lang="es-E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s-E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www.oracionesydevociones.info</a:t>
            </a: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lnSpc>
                <a:spcPct val="75000"/>
              </a:lnSpc>
              <a:buNone/>
              <a:defRPr/>
            </a:pPr>
            <a:r>
              <a:rPr lang="es-E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www.encuentra.com</a:t>
            </a:r>
          </a:p>
          <a:p>
            <a:pPr marL="480060" indent="-480060" algn="ctr">
              <a:lnSpc>
                <a:spcPct val="75000"/>
              </a:lnSpc>
              <a:buNone/>
              <a:defRPr/>
            </a:pPr>
            <a:r>
              <a:rPr lang="es-E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juanmariagallardo@gmail.com </a:t>
            </a:r>
            <a:endParaRPr lang="es-AR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42C98-B4C7-4218-B37E-C7E62E1D6F6E}" type="slidenum">
              <a:rPr lang="es-ES" smtClean="0"/>
              <a:pPr>
                <a:defRPr/>
              </a:pPr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57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9 Marcador de contenido"/>
          <p:cNvSpPr>
            <a:spLocks noGrp="1"/>
          </p:cNvSpPr>
          <p:nvPr>
            <p:ph idx="1"/>
          </p:nvPr>
        </p:nvSpPr>
        <p:spPr>
          <a:xfrm>
            <a:off x="6878216" y="481111"/>
            <a:ext cx="9001000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Este versículo del Génesis se conoce con el nombre de </a:t>
            </a:r>
            <a:r>
              <a:rPr lang="es-ES_tradnl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protoevangelio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(es el primer anuncio de la buena nueva de la salvación). </a:t>
            </a:r>
          </a:p>
          <a:p>
            <a:pPr>
              <a:lnSpc>
                <a:spcPct val="85000"/>
              </a:lnSpc>
            </a:pPr>
            <a:endParaRPr lang="es-AR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Desde entonces hasta el momento en que «el Verbo se hizo carne», Dios fue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preparando a la humanidad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que pudiera acoger a su Hijo Unigénito.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escogió para sí al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pueblo israelita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estableció con el una Alianza y lo formó progresivamente.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CFFAC-3AD4-42B2-88D4-DB612F7481C3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pic>
        <p:nvPicPr>
          <p:cNvPr id="5131" name="Picture 17" descr="http://1.bp.blogspot.com/_JdPkigBM5Es/TN68_tQit8I/AAAAAAAACoo/-8wHDStNXwc/s1600/oh_madre_virgen_mari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32" y="481112"/>
            <a:ext cx="1728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2" descr="http://4.bp.blogspot.com/_g5ce3r2_eak/S3DRpJohgSI/AAAAAAAAACU/PC2mWCRuaDY/s1600/Icon_Of_The_Virgin_with_The_Child_Jesus,30_X_20cm,_tempera__on_wood,privat_collection,Milan,Italy_2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6" y="2701132"/>
            <a:ext cx="4614068" cy="672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http://farm3.static.flickr.com/2330/2330643604_4b2ea2fef8_z.jpg?zz=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100" y="545636"/>
            <a:ext cx="2600944" cy="195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AutoShape 16" descr="data:image/jpg;base64,/9j/4AAQSkZJRgABAQAAAQABAAD/2wCEAAkGBhQSERUUExQWFRUWFxgVFxgYFhcYFxcaGBgXFxUXGhgXHCYeFxojGRgYHy8gIycpLCwsFx4xNTAqNSYrLCkBCQoKDgwOGg8PGiwkHyQsLCwsLCwpLCwsLCwtKSksLCwsLCwsLCwsLCwpLCwsLCwsLCwsLCwvLCwsLCwpLCwsLP/AABEIAMIBAwMBIgACEQEDEQH/xAAbAAACAwEBAQAAAAAAAAAAAAADBAIFBgABB//EAEMQAAIBAgQDBQUFBwMDAwUAAAECEQADBBIhMQVBURMiYXGBBjKRobFCUsHR8CNygpKisuEkM2JDs8IVc/EUNGN0g//EABoBAAMBAQEBAAAAAAAAAAAAAAMEBQIBAAb/xAAxEQACAQIEBAUDAwUBAAAAAAABAgADEQQSITEiQVHBMnGBsfATM2EjkaEFwtHS4UL/2gAMAwEAAhEDEQA/APk9pa1fsfwQMzX7n+3a112zAZif4V18yKzVhJMRW24igs4ezhVIVnE3CTAA95ifN9PJYpPEuQMg5+3ObQc4rfLYy410kW7Cd3M2yDkI+07bwNdR0Feri8Kmi2TdI0D3HKg675V2qHtCBba3YUnJbUE9WZtWaOv51b2fZW0uHL3WYfbnVYUgQCIOvhG5pY1FVRfbkBCZTFML7QKjqRh7NuCBmXNIGk7HXSrLjftmjd23Ytsg2NwZp8l5fras1xPAoipctOWtvI7whkIiVaNKd9meGJcZrt5gLNrVp2YjWPEDc+g51lkokfUI2mtRpL/hlxuwa9iXFjDxpbtKEN3XQNHeynkAZbwGpzHtP7avfORB2VpdFtrAEDQZ8sAmOQ0HLqVfar2nbEPOqqPcXoPvGPtH5bDxzL3aNh8MPG49OkG720ELcvk7mgPcrmegs1PwNo1YwT3PdUkSFmNJYwBPnT/FOGItuz2YLM0qxDq4LDUgZddNOUQdyaW4PxFkZV7TImYEzJWdYkAjSTrryBO1GxPH2VstkgW1kKApC6zqQSZOu/ypdjUz2EKAttZTlq4CTFRuPJJPPX9RUaYg5Z4PhTOLgykOAGWQROpka9Z+VT79jKbkE8kbUgddPd18fSmuH8eFq0qsS5nb7o5CT4V77QYm2xXuyWUMrqY5kQRz2+dJZ3NTKw0MZyqFuDrOtcRLDuTsS0xC7x3Ry2H5bE90ByjDUAGY1Jll7o6yWifCs5buFWkfrw8RWi4XfzkvAJOjKNMojUzyG0H06TyrTycQm0qZtDvDrYgMXMd0qWInLmksTAgnKcoG4nlS4Co0pbOhgMzQZ32Gi6A+VN8Su9oUtI+ck6gLAE7LGkiduWmp50o9hnORVMJPdGu27GNzMnpqYoC7Xb57QtrmRxN8SMhkARqAR/CGHdHjudzVnheHriMOVCgXEgiB73Qk+OoPiKja4JbtqjYhnGcSoRQTGm5YgTqNB1q54bw5LBTEWrhuWpyXREMisRBYTyOvp40N3FuHflPECYlbFFs2Na1PtjwUWr2dNUuSZ5Bh7w8jM/GqS0mtOU3DrmEXbQwKYemVsipolP8AD+D3b5ItITGhOgUeZOnpvRCwUXMxa8rXSgvWpPsVdI1uWwene+uWqjiXs1etyYDjqpn5HWgjE0ybAzX0zKZzpSpejXdKVYxTCm4mCLQZ3oV5uVFYxJoKrzrU5Iha8omWurV5y00Hshgu0xSDkvfOk+7t/URTPtBie0xNwg6Kci+S6fWT61Y+wICJfvn7CwPQFz9FrN5ydSddz5nf50nfNWY9BaEUaTa8V4emIsW8UrFXCKG0JHdME6a7/hWeHE7rKLQZjDMwicxLAAzGp/yaLwb2pezCnW3BBEa67keNG4zxjEJ7l0m24lWAUEjoSADIpcBlOUi/SGC3ksbhyLNjDx+1e4bhH3cwCqD0019DXntTjVtW0wye6gBfqTuJ8Se8fEjpSfs6M14ux9xSZPU6D5ZqouL44u5P3iW+Ow+FbpoWqBTy19TPNwgmJ3bsmaFmrwmok1UiUJbQsYAJPhVrhvZ5jGcxPIan5wD/AA5qlwS2FUueZ+AHTXrzJXYa0/8A+uqJjWd4kz5xln1LUnVqveyCN0qS2BeTwnstbkB83MmSQYA6ZR4V5b4PaAHcBOm4zf8Am39tQt8Ucg5UGoIOw38FA1qNy3effL8Afm0mky1S/E38xxaK/wDlYXsANMqD0tj5dmDROJcHt5gOzX3RqDkJM9RAmOs77Ur/APSXhs5HkY+leHHXknN3p3PP8iPAgiuC5N1abZLDiWKYn2aOpttt9l+6R/Ft8ctV2I4fdSM6MAJgkHLvrBGm9ajBcStmJJQ7bbeQkQP3WXyq3v2wBbAPuoJiIlu8w1YeH2qIMVUQ2YRZsOh1E+cAUxg75RpHSD4g/r5U5xa2O0MAegjmdfP9a0sluqQIdb9YiRka03WFwFv/AE+JtzkzKLkkkie6GJ8G0PmKBw9Uw2Jc3cwKEgKBOaZ1PKIg+o6Uf2Cvhs+HcSlxWgeIGoHiV/tFM3btq8exxJ7O9b/Zi6PdbKYAceUmfHlURgVdka5H82+aR9WuBaW3tHxKycOFB71xA6kKGlSdVJOqTHLpVH7LENcuWyJR7Thh5CVPofrVo/sKAP8Afz6SAFjy1JOlV1y/bwqPbtnPecZXcAhUHNFnUknc1mnkyFENzPEay0CjFcL/APyWQOWpyD8bfzrElorT+xHEMl50Pu3F25Suv9pas1xPD9nduJ91io8gdPlTNA5GZPUesG63j3A8D295bese85HJRv6nQDxIrd8V41ZwdkALAHdRBuev5lj8yayvsJcA7U85QeneP1+lKe1E3cUyknKqqB6iT8yfhQK36lXKx0E2iE6DcwON9tr7ElSqDoFn5tvS9j2xuT+1AceGh/Kk7vDgoOvxquuWTrGtNIlBhYCeenUWX3FBbxFvtrfvD3xz9fHx51nLopnguLyXcre6wynp4frxoeJtwxHTT4EijUx9NsnLlAtqt4tcWVrxE0ogXQ1BVpiCM7s66vda6vWnNJqeF4js+G3erkj4lbf51V2cGAoe4+QN7ogliOsdPGp2r3+ij9f7k0PiRm4CTClVyncZY/OaSF8zfkmMIsFiLEAMrZlOk6gg9COVNYC+XRrJ2IzJ4MOnmKeulOzjllEmNdoBjrVbw21+0zT3Vkk7aQaxnzKb8odVjXC7uWzdP60WfxrK3bsmrrFYmLDgbs8ehAJ+lUcU3h1tmY84riDradNeUW1h2YwoJ56ch49BVvhvZ8qQbgk/dGo8jGrH/iNOrCjPVVNzBLTZtpXO8gDkAIHLbfzNNcLwmYydqZ4rgphhzMefQ6aHY7adNIJfwOGyrSdWsMmnOUMNhyal22EIrqulceIR9n4ULFYUnVTHOqtnYan5UvTpCpHalQ095eWMcraDevb6g1QC5Oo/z/mrDD4wxDfGuthsuogxic2hnXsKKFh8GSdGKxzE9fA/rSmmahgkGRuKIjMBF6ihjI38HnHMsPtfeE8/z9D1quNuNCINXli8Dtod46dYnf8AU9aDjMPnGg74H8wEyPMcvUdKLSrFTlaK1aN+JYx7K4nJetN0uKD5NCn5E1b+1+Hy4pyPtZW/pUH8azHD2gEjrI9K3HHcD2+NtKTAdBmI3hS5b1gUtXIWtm/B7QlMcIlJheJXhbNtM0ZgwKzmUiZgrtNHXjPadzFAuNg8AXU8Z3YeBqbcbd3yWrgw9oaKFlQPFiupY9Sa0PHsGlyxmbIXVNLhJA1GrE7kcxM0s9QKRcb/ALwtpllw7YbE2ySGGZWVhsyMYn4E6Ut7VJGJYj7QVvlB+a04iF8GTubLkqf+MAsB4c/Slvasd9D1Uj4GfxolNruL76ieIi/srjQl6CdG7vr9mfmPWtDxnh2c9okZgII6jl6jWsMjan41qOFe0IIC3TBH2uR8+hr2IQ5s6+s6mm0pcQ5cwZGXcc6jeAyiNo0rUY/hSXRmBAaN9wR4/mKzXEMIbRCkSW2M6acvCvU6gewH7RoMCDfeUlxNZr03pmaebh7ASdKVez0FUUcGT6tJhIJsa9t1FmqVs0UxbnacTXV4Vr2uXmspjtg/6U+E/wB80OziBlyuJXlG48qlw7vWXXpPzH+K8wFgGWb3V1Pj0FKmwzX6xlI/h7KsDGYg8zp6SN6HiMQAOzTQTJPU9KgeItrAABEAdB4UoooQU3uYcCJcSbUDoKjw7C9o4HLc0PFmXPnVhwVwiu7eCjmSTrAB0J0G+g3IOgqgSVp6SebPVJO0t7eGVRAgDcAHT97nPn/WanjuJ285yw0wNNQY6k93f97yqjfiBcnNtMx+J5sfE/Km8NapFqeU3eUKdqg4YwrF2zN6D/PM+PhT9sUtbSKZtClahvKVMBRYSTD8qSxGEkQRVkq14RWUcqZyomcWlJb4eSYGniaew2BgGeVWKKBXjxBozV2bSLLh1TWVbigvdHWo4y4SYFJE9acSncaxGpUsbCOC7GoOo1BpqxemGGh+hHT5R5jpVQDTfD8R7wOx1HmNPoT8BXqlPhuIMVOKxjRtiWgQCSQOQkDQeEzFa7jmP7LF2X5Kmo8CXB+VZvhlnNdtj7zrP8wJ+Qqw9qMVmxDDoFX5Zj9aQqcTgHoewjIW2kDxbhJtnOvetNqrDURyB6Gj3cFiu6ACVa2qDLquWNjOgOu/wovDWewgILM7gstoHTL99x48lGpqHE+M3zbyMsFgGLAH3W1CjTu6aHyoeZiQBYzdolxW+EtrZRpyhmcjYuQQRPMAaV3tO2tsf8SfpVeiSQOpA+JA/Gm/ad5vAdE+pb/FFUWYes4wlJsR8KLNQbfXSpKaaM5ltCJiGGzEeRIo2EXO8sS0bSSaUr23iCBA56VkrcG0LTAvcxnHYiTA2HzpQivSNPGvWXpWlAUWEIdTFL4qKNpRL4odtKZB4ZOqrxaTq6pFa6s3nsojXAW75XqPp/gmnDYy2cu03CD6SB8gDVPg7+R1boZ9OfymtHibMyAJmLgHWNGHqINL1tG8+09Ti68K0JfMYMBUgk85nkKEuEVlYoSGUSVaDIG8EdKYvcUBt5SIJBmORnQeUDXzpbANBLclRyfLKR9SKGM1rmM7azONrTGH2jl+cT9B8KGVo2GXcDXn8KqnaR5JLUtV3Yt6VW4Re/VxapDEnW0q4MWW8IqUVRUZqIakZSBjGaumhoaYFrTTehnSHBEGTQ8W8LUFxctlYQaBxW6Nh5UVFJYAxeqwykiJJqDPOg3bJmmlEUC/cp9CS2knVQAusTfpRsJaJI89ahZw7O2VQWJ2ABJPoN61GC9m7gAnKmVQTmYCCR3pG4iY16eNErVRTXWJU0zteM+y+GBvFz7ttSfU90fLMfSg4fLdvPdue4DmI65mhF/XIU5hiiW2tLeQl5zFFJIERoZgnkPFqVWxYKlEvOcxBPcyjuzqSRooBJ9Kk6kkylzMPdxIXHMXnRgq6gKoiJPhFeca42DlNpxzBOsiDpziD5UDilpGBJuntEWGBQ6gaAltAeQkdRQ7fAzM5g69bcEnw1MD4muBF0ZvKdBEkuGBv2mAjMoukDkRJMfxD51WcYfNfc9Dl+AA+s1cYe/DXLjLlyKFVTuANYjxga+dZ13JJJ3Op8yZNFpXvfoJxt4G4aEl6BTJ1qJwWlNhhaxnSrHUQL3qkh0FDFgzFFWyRyopCgaTKZr7ThqaJXiWjrXorB12hhcbxa+K9tJpXXxXlq5y+FFtwxNzxT3LXVOK8rE5pEQK0XDnN2zCn9rb1Xrpt8RK1nop/hWNNq4G5bMOoO/5+ldrLmXTeCU2l9hDavglkHaAa6kT46VXcVYojW8gtjmNy3SW5inOMYLIe1Q9y4OW0nX4HelLt7Ph3VtSgDKecZlBXy1+VJ0xxBhtf9ow3hMz+Wrr2bw0szESoUKR1k5o/lRqqbVoswABJJgADc+AracL4abSqh94w7bRLRlHpAH89PYqoES3MxGghZr9JRXMJ2d4ry0I8iKeK86JxUg3xG2RR6S2X+mKLbtyINT6lS4BPSVqFPQgReuCVzrlMGjWooZNo0ovBNhTuGgjlyqIxzL7w9ad7GedV2Ktspg6iuIwfQwlgu8Txt6TINRsgnU0VsON/wDFDe5FOrqMoiFSysWJk7j09w/2eNwB7hKWzsQJZ/3Z0A/5H0BpjgfCQQL11SU1yJzuEAmYO40MD7R8AZsDi3u3Az6Ae6oIhTpyBkmJEn0gaVipWycKepiwQ1Ddtpz8QXDgph7OUbF2U5m9N2/iMf8AGpjDi7Ft+/chrmaQMskZtiB70jySftUyHPZkiCZAgjYGdvgT6Uti8EUe0YglgrAdHDA+ZgH59KRDgn89YxlsLCR4fwwESD7xJWSMxUSIGmmh6bz90UTiOE7MEoYeIJjnGbQ7gyJ8wDuBEb7qgGY6rMFWGU6k+h7xEzp6RQcVjN5DGUVmaADAABKyDoTB068xWhmZr8pgyPFHVrZYRqUUayYEmesb/wAx6CqRSVMgkHqDB+IqxxZaIykLII1BEQY18B9BUOHYTPcHQd4+mw9THzogOUfiMUxw3j9+4FtIL4zseUCRzOumwgT186q7/CpBa0c69PtD05/WicQxPaXCeQ7o8hufU/hQrV0ocymD9fAjmKyoKjT/AJO5NLyvy0RWIq8bBLiQWSFugd5eTeP+fjVM6ENBEEaEHcUdWDQeYrAvUC9MXBIikwsb0emA0yahWHtvpNQLjegvcodGFOYfEX0tPLr0CdaObOk1AiOVFBHKLFGJuYdDIrqVF8iuoRSbzTooiCo5aKiV0wYEv/Z/iAK9hc1RtFnkTy8NdR41X8awzWX7IGc0bESQToD0MgfCq+5dy+dAu4pmfOxzHSSecQB8hFZp0OPPy7zNSpYZRNZwnh62oA7zsNSNdDyXnlPQavv3U1Nni76rbzMQACUJBEx0WNC8SumxJ6VUY7i62l077uJiTqG1zMRBCnkgiRBbkoocVjnumXMxoBAAUdABoBSooNWbM202aq0xlWWuHc3GZzpJ25AbADwAAFWCVW8KaU8jVqtLV9GtK2F1QGBxVvMPGlLWIjQ71ZkVX43CzrzrNNgeEwtVSOJYwmLHWh4rEA1UsXXxqLX2NMrhxe94q+KNspENfvxU+D4PtbksJtpDPy0nb6k+ANIXNBWnwuFNvDrbAgtD3CSBuNB5e6PQjnRqjCmmm5iYBqvY7Ru8bl25mgZVzBVmI7pXpE7fCOVDs4ohhnBkM5GpIIPIeIGkAbeVGw1wAr3SzagiY3mdOes1BzoIDFlbOYEkRK68hvMz69Ju5yxvSTxGJUMpQd0BiY3Oh6Tzyn+HXQ0rjMWFA7RgAUzLlHfDnQSpXcD1G00tjuIBGIWGuAt34Iyg6Rvqd/iepmiukkySSTzpmlSE4wNpY4r2gB9xAJXIxbUsPEbSd5qufidz7x6aaRGwrzJ0qPZajpNNKEXlAtTaRbH3T9pj561acN47CMhEM2mafTblz9TURYEaUtcwwO9YYo4sRCrTZOd5YZaIBQMHdzCDuN/zpyzh2YhVBY9Bqf8AA8TpSrXBsY5cWvPcFac3F7Oc892PnvyirDiWGGIQ3FWLtvS4vWOY67H4EcqbwHDxh/2l5wGghVGp10J094xppoJ3NK3sUtu8LqNmVpLjmATJ/MeVBD3bh+fiLuubaUCrUL1uQKteL4MW7hj3XGZfxHofkRVfct6aU0jXsRBggm0rhb+Rrmtb+c0wUg686hcSDTWcwn0haKl9IpVnNN31pJqMmsXq3EjNeV6BXUWKRhKi+KjQUm94mozWlp8zF2rHZYUtNeVEGpiiQMtL65gH5gLbbwKrlHoVWfQ0ErUhiCjBt1dFzDr9k+RzKTPWjvaEZl1U6TzB+63Q/XlSvhhCLm8Jwi53iOv4Ve26zNi5lcHxrTWTpU7GLZr9Zb/pz3Qr0hCaDcWjFaGy0kJUIvEb1qaTu26tCKVxFumkeK1KYiWEw2e4q7yw9eceWlaS5dR3PaEie6REqMp8PGedVXs/a/bg9Ax+UfjVyvAmOvaIefMc55TWa7jNYnlAU1AJvFrl0LqGMajRvgT0158/nSvFMR2egZWcz31J90kHWTqZG/WeYk2OI4U1sAtkIO3e8J0kDlWXuuWck/rw+Fao2addNiDPFpjDYFn7q0Bm+Va32XwwCzua1iKv0kzQtJM7ZYpZ9lljUmaD/wCghG1MjkK11xOlVuKw5qWmLqMdTHnoIo0EoMQkDSkbiVb3sOZpDGplXSnqTconUHOKW0GZSTEETHSddPKtW/FxbXLYUKDuxGp8YOpPi3wrFXLkbetaLDXM6Buca+fOiYlNATBUbOTIXHLGWJJO5O9QK0WK8Ipe8ayxjEjtMKD9qyY/h0/8SP5aqBrV1w0ZhdT7yfPUfiKokajUjuPmsm1VytDmwDvypfEWoNFF2vHcUUEgzwa2xiFy1S74XnTruKC9ymFYwTMTFFwum9eUXPXtHzNF7CUiiiAVpbfsNcP/AFE/q/Kk+M+zb4dVYkMCYkA6HcAz1/CjLiKTHKDrEjSYC5EqAKIK62kz4R8yBTtnDZrRPRm5dEzR/TRGYCcAvOdJsKfuOyHyYB1+Yeh4TFNbMrz0IOoI6EcxTPDhmt3rf/AXB52zP9rNSKihixup+XmjyIlleRWXOm32l3KE7a81PI+h8bvhb5rYPTT4Vl7F8owI+exHMEcwav8AhF0ZoX3WEgc1I3U+X0ikcWhyeUoYGoFqecu0tzQb1uKcSyfMVO9h5FRA9jPo7XEpyKVv1oBh1C7VXX7Amj06oJg3Q2gvZ21+1P7jfVa7DWxA0Gw5eFOcFAW+viGHyn8KAlvKSOhK/AkVpmuT6d4BFs1oPFWMywN/CqG5bgxWmK6GN4NZ2/ZYEzuOVMYZtxOVxYAwNs67VsvZ9wFgVj0ux51qPZZwQRzrGNH6d57DMM9po7mICLmPp41l+LcQYzLQOg/E86usdZZoAFJN7NEyXI15Dcep8NKm4f6acTGN1s7aKJUcLDudBPOrrGcEDW9N4o/DOFdmdNAOpkk9asnMCu1sRx3SEo0OCzzDnhgbTYjQ6a0XDKUuBeTQvrsN6a4vxC2DmTcH/wCaV4ge6CPOn1ZnAzc4m6LTvl3EtW4Zc5Ifiv50B+H3Bvbb+Un6UezjHygh21AO5P1qbcSuffPwX8qWuwNtJ0h/xA8MBF3Y+6ZkEc161S5K0mCxjsWzEEKAdo1JPTwBrNFufWj0ibn0izi7cUGyUFzRmNQNNqYFqQ5RS41ALGnHig9mKYVhF3otygK6jZK6tZ4P6JlPh8UykFSQQZEGvoHD+KJjMOyP70Q46Hk49da+cirDhfEGsuHXluOo5ij4mh9RbjcbRClUynXaWGDwBUurDvC5aT4uT9BNWHC8ETZj7xc/Gy61Y4i2LuS6modkZv8A+YuEE+MwpomDs92Ocx8RbA/vpB8QWGu/zvHVpAGZnBnssQhOxOv7ryp+RpK9bKMVO6kqfMGDTXFk1Q9UPyuXFP0qHE2zMtzftFDH97VX/qUn1p9Dchuo9vhirDcdIKzYkMT7qiT5n3V8yfkCeVWXCLrJcUfeiNSNSO7quomfg1AS4uUaDJbgkH/q3GH9oj+VTzegqSQbhJktoeZIgsfIaepHjXG4wQZpOAgifQLNtjGXI86yLqz8HQ/WmEsXY/2m9Ozb+1lqn4fcQoM2EZ+rKTMnWCBsRt6U/gxaZwFw+IWSASHcATzMHavm6gKki3t/tPpkOYAgxs2AQO0At6wA4cFusBbpJoV7DoPcTtORyKzwfEdoCPhRnxLZbjgFnnUCdu0dIOUg5VVVEbSxJ3qdi6e0tMQVZiikSZh+1BGusd1WE7UG5Gs3r1lRiXcZWWyVykHvKiGAZIG7fOveK2gLgYe64Dg/AH8D615jr9lgZGMun/kYX5RTHCrvaWcqrkuWSGthjMr0J9WH8tMXsoYj58/EEfFcRS0JIAEk8hqareO8Oe0VcjQ8gZjrMc61L44C0jKFD3D3tNREzpudRGvWqrGJmBkmTz3NepVSrXtNshcTJXGmrHgmKZHAFKYm2FbmR1iPrVlwa2CwyEAj9aiqVZl+nFqFNmq7zX2MRzoweqwgr0o63DFfPMnMS2umjRlnqBIPvbc6HmoeJWViuBYVtBKXjly2xi2gJA5DQdJ6VT3LhK6//Fan/wCjUqF9xecaE+tVPFcGi6IIHSqtCquiSZXp3GYRrD2GFlDGhUGR5fKvD+vw+lMYa4yIoBOgGm425dPSp42+WRVSMzETE+9plEwPM/u0G929Zg5lAvFe0y2bjfeOQf2/UsfSqZ6t+LDLltjZRP4CfHc+tVLDWmaW1+sVOusE68qGy0c0G4aYBmYF1qMVNjQzRRMGQNdXtdW4KIXuGzJt7gSU5kR76feU7xuPGkUqzcsLSMJW5aJU8iNvzX515iQt1O0gLc1JHJwNC4HIzuOdPK5G8jFeksPZrjAtk23Pcfn90nT4H8q0yPlcDoZ+HYH8DWCwlqTJGkN8ln6kVvgVIb7yqwHkNI85BqZjVVXzDnHsMSRYzJ8QWbFhuvaj+vN+Jpcd6z4o0/wuIPoGUfzVZ4mx/oh/wdT/ADKZ/uWqzhyy+T74Kep93+sLTlNroT0J97+xgHHEB1Ai6rOn6HU/rpVnh7ZOVgJ+xZXTUjUseUKSWJOhY9Jg44aLds5oP3zykfZnmqnePeeFHulh5YRmm2oIYgK5iciAwLajcksRI+0xA5mfNUDDSdRCp1j/ALO8SKKR2hQKe8ygNKsdDBGoD/8AcrQpxedsaP4rMfhWZsW0tkA7OMrAd6EPdNzN90NEH7RUtoMooMEEqRqGg+YMfhU2vQWoxbsO4ljBNpkJ1msbH2ySe2QP9qJUE82EHMpPPkYqDcStiWF9A2oUwWCSO8+pJdyNJOwrLrMt5VDLy6j6UEYZevtKGTTeXmI4mje/i7r+CWyv+KrrHFks3RcQXGj7zDUHcQP1MVXdD07pqAw8q55Iub4sqj+75U0lBBodvTsBE67lFJE3eIVWUXk1tvqY5E9eknfx86AVrN+zvHGsGH1ssYYRsY3HpuOYrVXMOAouW2z2jqCDOX8x47jn1qbWotRbKduR7ecLhsSKqxHHYMXFiY9JquX2ZcybbDuCSTprvAPlr8OtXIfSRr+PSPOn7ydnbW1zPfueM8vIkR5J41la70xYfOsYemG85mMKt4P+0DELrPQdfGr9V2I1FLYziATSJJ5fnTHDH7gnpWazFhmtaFQWNryRu0K7ePSnr9oEVU4rBNrDH40KnlbebcESN7FkDUgUvgVW4S0zB/XpSOIwrczVZeuFVMEgyIjSqNOiGFlOsSqVsupGgmvauswoN1tgCE8Z0JHnsPCTzrOYD2i2W9JHNl94jpH471b3OIrf1UjKuy8+kkctNhy9aE+HdDY7dfnWZGISropit4kkk7nU0q1O3NqXI1oymZZYuy0C4tNOKBco6mCYRY1EiiGhvRhBGDmurw11bg4hg+KaZbneGkHnHukE8xlJ8qbu2IVlGsIiA9c90uD8BVCpq94Te7QIh/6bq/miyY9CT8acqrl4hI1Ns3CYxgrEJ17rgebXrdv6A1ocNiZZyP8AmQfO64HyWqXhySqeCWifW810/Jaf4cYttPK2rH+e65qdiOK9+vvKFHS05+/bvLA7yAjzVUbT0U1mEcggjcGR5jatKjZL1sHbOVP8rIfwrPXrWRmX7pI+Bij4Y7jyPbtBYgbH51mixWIzMpC6sFNhBG7LPatyCpJVR1Uk/aLGt2xZtqiLnuPG2mbPIDE6EZhIUbhA7aF5Ufs/la2GIDOk2oOxDS6Zjsqf7hYn7KxsSDxxmfO3eYEsmbZrrPGYL90uAAT9i2AN2pY3vkGw37fPgZW1sx5wWJhyUDfs179+9Gjkd0BBzQHuIo0J18vb1xXKXFBCuIMmSGTTUwJJXI3mTVc183VI0W2pzNlG7HRABzMaKvISepprAWmXtLDDvxmUaSHQSV8ymYeYAojpZd9vb5r+BadoVctQG2nz5+YRxB8wai4gA9D/AIrkAIHp86liF0oOxtPod1JEXyd8ryb68qleGXDv1e4qAdQis7fNrdHdIYHotTtqO0w4b3VDX2HgC1w/FLSj1ratz+aa9pPxq2W3Uz3F4Idpat7ZsRcB8g1q3/4NQsHxh8KytbOjguUPukFny6cu6BqOterfPaWy29uxcut+863b0/F0qv4oQLhX7ion8iKp+YNbVM/6b6i3c/8AJKZsnGuhv2m14HxvCXnBP7F5nIxGQt1U7ePLXlTvEEZGZmE5m7pB0adFHhpHwJr5iiEmBWv4JgibcszEe6JJIUMC1wjpFpW/nWkMTg0pHOG06HX+ZRwmJepuPWRt4c3Lq6yW738J9z4rr5EVq14dpWc9n3z4gtG8t4CdAPAACK2iVOxtQqwUdJSpmy3lYbDbRQL2DbpV1cEfrSshx/2p3S0dNi3M/u9B47+XMWHFSq1lEzWxC01u0V4zdW2ILCeg5edZa/cLa0cqXMmirhxX0VJBSFtzIFfENWPQdJWdkanYvtbbMp/XSnHQcqVu26aDBtDFNQbiaLCYoXUkb8x0Nc4qgwGL7NweWx8q0jQRIqfWp/TbTYyzh631V13ESca0G5TLrQLi11TCMIq1DejOKA5o6wJg81dXpNdRYKZtaseC/wC6viGH9JryuqjU8B8pBp+ITQYX3R/7dr/sXasLX+3d/cH0eurqjVd/27StTguJ/wC4P3739rVUcdH+pufvfgK6uo2G8Q8j7weI8J8+0Y4Ox7HFCf8App/3FH4n407idFQDYYIsPAsxDEdCRueddXVxvuHz/tE0n2x5d5XcBP7dPAOw8CLbEMPEEAz4CocHY9vaP/NP7hXV1Hqbt5f7QK7L5/4lgg1bz/8AI0bE+7XV1Tz4hPraH2/SRxP4UG8e/c//AF1/7dofQxXldRaPz9xJv9S3E9xP+7iP/ZA+VofTSq/iP+7c/ff+811dTFHl5D2EkVe57yfDPeP7rfQ1sMP/APan9y7/AHWR9NK6upLG+Ief+ZTwP2557H7v/D9DWuXeurqhY/7plJPtiVPte5FgQSJdQfEa6HqK+f4g611dVP8Apv2vUyNjfuDyhkFDu17XU9ziJgRUL1e11FG8xEW3rRcPP7FPI/WvK6vYrwDzjeB+4fKEuUreNdXUqkptFgaDc3rq6mV3i7bQTV1dXUWBn//Z"/>
          <p:cNvSpPr>
            <a:spLocks noChangeAspect="1" noChangeArrowheads="1"/>
          </p:cNvSpPr>
          <p:nvPr/>
        </p:nvSpPr>
        <p:spPr bwMode="auto">
          <a:xfrm>
            <a:off x="22891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136" name="AutoShape 18" descr="data:image/jpg;base64,/9j/4AAQSkZJRgABAQAAAQABAAD/2wCEAAkGBhQSERUUExQWFRUWFxgVFxgYFhcYFxcaGBgXFxUXGhgXHCYeFxojGRgYHy8gIycpLCwsFx4xNTAqNSYrLCkBCQoKDgwOGg8PGiwkHyQsLCwsLCwpLCwsLCwtKSksLCwsLCwsLCwsLCwpLCwsLCwsLCwsLCwvLCwsLCwpLCwsLP/AABEIAMIBAwMBIgACEQEDEQH/xAAbAAACAwEBAQAAAAAAAAAAAAADBAIFBgABB//EAEMQAAIBAgQDBQUFBwMDAwUAAAECEQADBBIhMQVBURMiYXGBBjKRobFCUsHR8CNygpKisuEkM2JDs8IVc/EUNGN0g//EABoBAAMBAQEBAAAAAAAAAAAAAAMEBQIBAAb/xAAxEQACAQIEBAUDAwUBAAAAAAABAgADEQQSITEiQVHBMnGBsfATM2EjkaEFwtHS4UL/2gAMAwEAAhEDEQA/APk9pa1fsfwQMzX7n+3a112zAZif4V18yKzVhJMRW24igs4ezhVIVnE3CTAA95ifN9PJYpPEuQMg5+3ObQc4rfLYy410kW7Cd3M2yDkI+07bwNdR0Feri8Kmi2TdI0D3HKg675V2qHtCBba3YUnJbUE9WZtWaOv51b2fZW0uHL3WYfbnVYUgQCIOvhG5pY1FVRfbkBCZTFML7QKjqRh7NuCBmXNIGk7HXSrLjftmjd23Ytsg2NwZp8l5fras1xPAoipctOWtvI7whkIiVaNKd9meGJcZrt5gLNrVp2YjWPEDc+g51lkokfUI2mtRpL/hlxuwa9iXFjDxpbtKEN3XQNHeynkAZbwGpzHtP7avfORB2VpdFtrAEDQZ8sAmOQ0HLqVfar2nbEPOqqPcXoPvGPtH5bDxzL3aNh8MPG49OkG720ELcvk7mgPcrmegs1PwNo1YwT3PdUkSFmNJYwBPnT/FOGItuz2YLM0qxDq4LDUgZddNOUQdyaW4PxFkZV7TImYEzJWdYkAjSTrryBO1GxPH2VstkgW1kKApC6zqQSZOu/ypdjUz2EKAttZTlq4CTFRuPJJPPX9RUaYg5Z4PhTOLgykOAGWQROpka9Z+VT79jKbkE8kbUgddPd18fSmuH8eFq0qsS5nb7o5CT4V77QYm2xXuyWUMrqY5kQRz2+dJZ3NTKw0MZyqFuDrOtcRLDuTsS0xC7x3Ry2H5bE90ByjDUAGY1Jll7o6yWifCs5buFWkfrw8RWi4XfzkvAJOjKNMojUzyG0H06TyrTycQm0qZtDvDrYgMXMd0qWInLmksTAgnKcoG4nlS4Co0pbOhgMzQZ32Gi6A+VN8Su9oUtI+ck6gLAE7LGkiduWmp50o9hnORVMJPdGu27GNzMnpqYoC7Xb57QtrmRxN8SMhkARqAR/CGHdHjudzVnheHriMOVCgXEgiB73Qk+OoPiKja4JbtqjYhnGcSoRQTGm5YgTqNB1q54bw5LBTEWrhuWpyXREMisRBYTyOvp40N3FuHflPECYlbFFs2Na1PtjwUWr2dNUuSZ5Bh7w8jM/GqS0mtOU3DrmEXbQwKYemVsipolP8AD+D3b5ItITGhOgUeZOnpvRCwUXMxa8rXSgvWpPsVdI1uWwene+uWqjiXs1etyYDjqpn5HWgjE0ybAzX0zKZzpSpejXdKVYxTCm4mCLQZ3oV5uVFYxJoKrzrU5Iha8omWurV5y00Hshgu0xSDkvfOk+7t/URTPtBie0xNwg6Kci+S6fWT61Y+wICJfvn7CwPQFz9FrN5ydSddz5nf50nfNWY9BaEUaTa8V4emIsW8UrFXCKG0JHdME6a7/hWeHE7rKLQZjDMwicxLAAzGp/yaLwb2pezCnW3BBEa67keNG4zxjEJ7l0m24lWAUEjoSADIpcBlOUi/SGC3ksbhyLNjDx+1e4bhH3cwCqD0019DXntTjVtW0wye6gBfqTuJ8Se8fEjpSfs6M14ux9xSZPU6D5ZqouL44u5P3iW+Ow+FbpoWqBTy19TPNwgmJ3bsmaFmrwmok1UiUJbQsYAJPhVrhvZ5jGcxPIan5wD/AA5qlwS2FUueZ+AHTXrzJXYa0/8A+uqJjWd4kz5xln1LUnVqveyCN0qS2BeTwnstbkB83MmSQYA6ZR4V5b4PaAHcBOm4zf8Am39tQt8Ucg5UGoIOw38FA1qNy3effL8Afm0mky1S/E38xxaK/wDlYXsANMqD0tj5dmDROJcHt5gOzX3RqDkJM9RAmOs77Ur/APSXhs5HkY+leHHXknN3p3PP8iPAgiuC5N1abZLDiWKYn2aOpttt9l+6R/Ft8ctV2I4fdSM6MAJgkHLvrBGm9ajBcStmJJQ7bbeQkQP3WXyq3v2wBbAPuoJiIlu8w1YeH2qIMVUQ2YRZsOh1E+cAUxg75RpHSD4g/r5U5xa2O0MAegjmdfP9a0sluqQIdb9YiRka03WFwFv/AE+JtzkzKLkkkie6GJ8G0PmKBw9Uw2Jc3cwKEgKBOaZ1PKIg+o6Uf2Cvhs+HcSlxWgeIGoHiV/tFM3btq8exxJ7O9b/Zi6PdbKYAceUmfHlURgVdka5H82+aR9WuBaW3tHxKycOFB71xA6kKGlSdVJOqTHLpVH7LENcuWyJR7Thh5CVPofrVo/sKAP8Afz6SAFjy1JOlV1y/bwqPbtnPecZXcAhUHNFnUknc1mnkyFENzPEay0CjFcL/APyWQOWpyD8bfzrElorT+xHEMl50Pu3F25Suv9pas1xPD9nduJ91io8gdPlTNA5GZPUesG63j3A8D295bese85HJRv6nQDxIrd8V41ZwdkALAHdRBuev5lj8yayvsJcA7U85QeneP1+lKe1E3cUyknKqqB6iT8yfhQK36lXKx0E2iE6DcwON9tr7ElSqDoFn5tvS9j2xuT+1AceGh/Kk7vDgoOvxquuWTrGtNIlBhYCeenUWX3FBbxFvtrfvD3xz9fHx51nLopnguLyXcre6wynp4frxoeJtwxHTT4EijUx9NsnLlAtqt4tcWVrxE0ogXQ1BVpiCM7s66vda6vWnNJqeF4js+G3erkj4lbf51V2cGAoe4+QN7ogliOsdPGp2r3+ij9f7k0PiRm4CTClVyncZY/OaSF8zfkmMIsFiLEAMrZlOk6gg9COVNYC+XRrJ2IzJ4MOnmKeulOzjllEmNdoBjrVbw21+0zT3Vkk7aQaxnzKb8odVjXC7uWzdP60WfxrK3bsmrrFYmLDgbs8ehAJ+lUcU3h1tmY84riDradNeUW1h2YwoJ56ch49BVvhvZ8qQbgk/dGo8jGrH/iNOrCjPVVNzBLTZtpXO8gDkAIHLbfzNNcLwmYydqZ4rgphhzMefQ6aHY7adNIJfwOGyrSdWsMmnOUMNhyal22EIrqulceIR9n4ULFYUnVTHOqtnYan5UvTpCpHalQ095eWMcraDevb6g1QC5Oo/z/mrDD4wxDfGuthsuogxic2hnXsKKFh8GSdGKxzE9fA/rSmmahgkGRuKIjMBF6ihjI38HnHMsPtfeE8/z9D1quNuNCINXli8Dtod46dYnf8AU9aDjMPnGg74H8wEyPMcvUdKLSrFTlaK1aN+JYx7K4nJetN0uKD5NCn5E1b+1+Hy4pyPtZW/pUH8azHD2gEjrI9K3HHcD2+NtKTAdBmI3hS5b1gUtXIWtm/B7QlMcIlJheJXhbNtM0ZgwKzmUiZgrtNHXjPadzFAuNg8AXU8Z3YeBqbcbd3yWrgw9oaKFlQPFiupY9Sa0PHsGlyxmbIXVNLhJA1GrE7kcxM0s9QKRcb/ALwtpllw7YbE2ySGGZWVhsyMYn4E6Ut7VJGJYj7QVvlB+a04iF8GTubLkqf+MAsB4c/Slvasd9D1Uj4GfxolNruL76ieIi/srjQl6CdG7vr9mfmPWtDxnh2c9okZgII6jl6jWsMjan41qOFe0IIC3TBH2uR8+hr2IQ5s6+s6mm0pcQ5cwZGXcc6jeAyiNo0rUY/hSXRmBAaN9wR4/mKzXEMIbRCkSW2M6acvCvU6gewH7RoMCDfeUlxNZr03pmaebh7ASdKVez0FUUcGT6tJhIJsa9t1FmqVs0UxbnacTXV4Vr2uXmspjtg/6U+E/wB80OziBlyuJXlG48qlw7vWXXpPzH+K8wFgGWb3V1Pj0FKmwzX6xlI/h7KsDGYg8zp6SN6HiMQAOzTQTJPU9KgeItrAABEAdB4UoooQU3uYcCJcSbUDoKjw7C9o4HLc0PFmXPnVhwVwiu7eCjmSTrAB0J0G+g3IOgqgSVp6SebPVJO0t7eGVRAgDcAHT97nPn/WanjuJ285yw0wNNQY6k93f97yqjfiBcnNtMx+J5sfE/Km8NapFqeU3eUKdqg4YwrF2zN6D/PM+PhT9sUtbSKZtClahvKVMBRYSTD8qSxGEkQRVkq14RWUcqZyomcWlJb4eSYGniaew2BgGeVWKKBXjxBozV2bSLLh1TWVbigvdHWo4y4SYFJE9acSncaxGpUsbCOC7GoOo1BpqxemGGh+hHT5R5jpVQDTfD8R7wOx1HmNPoT8BXqlPhuIMVOKxjRtiWgQCSQOQkDQeEzFa7jmP7LF2X5Kmo8CXB+VZvhlnNdtj7zrP8wJ+Qqw9qMVmxDDoFX5Zj9aQqcTgHoewjIW2kDxbhJtnOvetNqrDURyB6Gj3cFiu6ACVa2qDLquWNjOgOu/wovDWewgILM7gstoHTL99x48lGpqHE+M3zbyMsFgGLAH3W1CjTu6aHyoeZiQBYzdolxW+EtrZRpyhmcjYuQQRPMAaV3tO2tsf8SfpVeiSQOpA+JA/Gm/ad5vAdE+pb/FFUWYes4wlJsR8KLNQbfXSpKaaM5ltCJiGGzEeRIo2EXO8sS0bSSaUr23iCBA56VkrcG0LTAvcxnHYiTA2HzpQivSNPGvWXpWlAUWEIdTFL4qKNpRL4odtKZB4ZOqrxaTq6pFa6s3nsojXAW75XqPp/gmnDYy2cu03CD6SB8gDVPg7+R1boZ9OfymtHibMyAJmLgHWNGHqINL1tG8+09Ti68K0JfMYMBUgk85nkKEuEVlYoSGUSVaDIG8EdKYvcUBt5SIJBmORnQeUDXzpbANBLclRyfLKR9SKGM1rmM7azONrTGH2jl+cT9B8KGVo2GXcDXn8KqnaR5JLUtV3Yt6VW4Re/VxapDEnW0q4MWW8IqUVRUZqIakZSBjGaumhoaYFrTTehnSHBEGTQ8W8LUFxctlYQaBxW6Nh5UVFJYAxeqwykiJJqDPOg3bJmmlEUC/cp9CS2knVQAusTfpRsJaJI89ahZw7O2VQWJ2ABJPoN61GC9m7gAnKmVQTmYCCR3pG4iY16eNErVRTXWJU0zteM+y+GBvFz7ttSfU90fLMfSg4fLdvPdue4DmI65mhF/XIU5hiiW2tLeQl5zFFJIERoZgnkPFqVWxYKlEvOcxBPcyjuzqSRooBJ9Kk6kkylzMPdxIXHMXnRgq6gKoiJPhFeca42DlNpxzBOsiDpziD5UDilpGBJuntEWGBQ6gaAltAeQkdRQ7fAzM5g69bcEnw1MD4muBF0ZvKdBEkuGBv2mAjMoukDkRJMfxD51WcYfNfc9Dl+AA+s1cYe/DXLjLlyKFVTuANYjxga+dZ13JJJ3Op8yZNFpXvfoJxt4G4aEl6BTJ1qJwWlNhhaxnSrHUQL3qkh0FDFgzFFWyRyopCgaTKZr7ThqaJXiWjrXorB12hhcbxa+K9tJpXXxXlq5y+FFtwxNzxT3LXVOK8rE5pEQK0XDnN2zCn9rb1Xrpt8RK1nop/hWNNq4G5bMOoO/5+ldrLmXTeCU2l9hDavglkHaAa6kT46VXcVYojW8gtjmNy3SW5inOMYLIe1Q9y4OW0nX4HelLt7Ph3VtSgDKecZlBXy1+VJ0xxBhtf9ow3hMz+Wrr2bw0szESoUKR1k5o/lRqqbVoswABJJgADc+AracL4abSqh94w7bRLRlHpAH89PYqoES3MxGghZr9JRXMJ2d4ry0I8iKeK86JxUg3xG2RR6S2X+mKLbtyINT6lS4BPSVqFPQgReuCVzrlMGjWooZNo0ovBNhTuGgjlyqIxzL7w9ad7GedV2Ktspg6iuIwfQwlgu8Txt6TINRsgnU0VsON/wDFDe5FOrqMoiFSysWJk7j09w/2eNwB7hKWzsQJZ/3Z0A/5H0BpjgfCQQL11SU1yJzuEAmYO40MD7R8AZsDi3u3Az6Ae6oIhTpyBkmJEn0gaVipWycKepiwQ1Ddtpz8QXDgph7OUbF2U5m9N2/iMf8AGpjDi7Ft+/chrmaQMskZtiB70jySftUyHPZkiCZAgjYGdvgT6Uti8EUe0YglgrAdHDA+ZgH59KRDgn89YxlsLCR4fwwESD7xJWSMxUSIGmmh6bz90UTiOE7MEoYeIJjnGbQ7gyJ8wDuBEb7qgGY6rMFWGU6k+h7xEzp6RQcVjN5DGUVmaADAABKyDoTB068xWhmZr8pgyPFHVrZYRqUUayYEmesb/wAx6CqRSVMgkHqDB+IqxxZaIykLII1BEQY18B9BUOHYTPcHQd4+mw9THzogOUfiMUxw3j9+4FtIL4zseUCRzOumwgT186q7/CpBa0c69PtD05/WicQxPaXCeQ7o8hufU/hQrV0ocymD9fAjmKyoKjT/AJO5NLyvy0RWIq8bBLiQWSFugd5eTeP+fjVM6ENBEEaEHcUdWDQeYrAvUC9MXBIikwsb0emA0yahWHtvpNQLjegvcodGFOYfEX0tPLr0CdaObOk1AiOVFBHKLFGJuYdDIrqVF8iuoRSbzTooiCo5aKiV0wYEv/Z/iAK9hc1RtFnkTy8NdR41X8awzWX7IGc0bESQToD0MgfCq+5dy+dAu4pmfOxzHSSecQB8hFZp0OPPy7zNSpYZRNZwnh62oA7zsNSNdDyXnlPQavv3U1Nni76rbzMQACUJBEx0WNC8SumxJ6VUY7i62l077uJiTqG1zMRBCnkgiRBbkoocVjnumXMxoBAAUdABoBSooNWbM202aq0xlWWuHc3GZzpJ25AbADwAAFWCVW8KaU8jVqtLV9GtK2F1QGBxVvMPGlLWIjQ71ZkVX43CzrzrNNgeEwtVSOJYwmLHWh4rEA1UsXXxqLX2NMrhxe94q+KNspENfvxU+D4PtbksJtpDPy0nb6k+ANIXNBWnwuFNvDrbAgtD3CSBuNB5e6PQjnRqjCmmm5iYBqvY7Ru8bl25mgZVzBVmI7pXpE7fCOVDs4ohhnBkM5GpIIPIeIGkAbeVGw1wAr3SzagiY3mdOes1BzoIDFlbOYEkRK68hvMz69Ju5yxvSTxGJUMpQd0BiY3Oh6Tzyn+HXQ0rjMWFA7RgAUzLlHfDnQSpXcD1G00tjuIBGIWGuAt34Iyg6Rvqd/iepmiukkySSTzpmlSE4wNpY4r2gB9xAJXIxbUsPEbSd5qufidz7x6aaRGwrzJ0qPZajpNNKEXlAtTaRbH3T9pj561acN47CMhEM2mafTblz9TURYEaUtcwwO9YYo4sRCrTZOd5YZaIBQMHdzCDuN/zpyzh2YhVBY9Bqf8AA8TpSrXBsY5cWvPcFac3F7Oc892PnvyirDiWGGIQ3FWLtvS4vWOY67H4EcqbwHDxh/2l5wGghVGp10J094xppoJ3NK3sUtu8LqNmVpLjmATJ/MeVBD3bh+fiLuubaUCrUL1uQKteL4MW7hj3XGZfxHofkRVfct6aU0jXsRBggm0rhb+Rrmtb+c0wUg686hcSDTWcwn0haKl9IpVnNN31pJqMmsXq3EjNeV6BXUWKRhKi+KjQUm94mozWlp8zF2rHZYUtNeVEGpiiQMtL65gH5gLbbwKrlHoVWfQ0ErUhiCjBt1dFzDr9k+RzKTPWjvaEZl1U6TzB+63Q/XlSvhhCLm8Jwi53iOv4Ve26zNi5lcHxrTWTpU7GLZr9Zb/pz3Qr0hCaDcWjFaGy0kJUIvEb1qaTu26tCKVxFumkeK1KYiWEw2e4q7yw9eceWlaS5dR3PaEie6REqMp8PGedVXs/a/bg9Ax+UfjVyvAmOvaIefMc55TWa7jNYnlAU1AJvFrl0LqGMajRvgT0158/nSvFMR2egZWcz31J90kHWTqZG/WeYk2OI4U1sAtkIO3e8J0kDlWXuuWck/rw+Fao2addNiDPFpjDYFn7q0Bm+Va32XwwCzua1iKv0kzQtJM7ZYpZ9lljUmaD/wCghG1MjkK11xOlVuKw5qWmLqMdTHnoIo0EoMQkDSkbiVb3sOZpDGplXSnqTconUHOKW0GZSTEETHSddPKtW/FxbXLYUKDuxGp8YOpPi3wrFXLkbetaLDXM6Buca+fOiYlNATBUbOTIXHLGWJJO5O9QK0WK8Ipe8ayxjEjtMKD9qyY/h0/8SP5aqBrV1w0ZhdT7yfPUfiKokajUjuPmsm1VytDmwDvypfEWoNFF2vHcUUEgzwa2xiFy1S74XnTruKC9ymFYwTMTFFwum9eUXPXtHzNF7CUiiiAVpbfsNcP/AFE/q/Kk+M+zb4dVYkMCYkA6HcAz1/CjLiKTHKDrEjSYC5EqAKIK62kz4R8yBTtnDZrRPRm5dEzR/TRGYCcAvOdJsKfuOyHyYB1+Yeh4TFNbMrz0IOoI6EcxTPDhmt3rf/AXB52zP9rNSKihixup+XmjyIlleRWXOm32l3KE7a81PI+h8bvhb5rYPTT4Vl7F8owI+exHMEcwav8AhF0ZoX3WEgc1I3U+X0ikcWhyeUoYGoFqecu0tzQb1uKcSyfMVO9h5FRA9jPo7XEpyKVv1oBh1C7VXX7Amj06oJg3Q2gvZ21+1P7jfVa7DWxA0Gw5eFOcFAW+viGHyn8KAlvKSOhK/AkVpmuT6d4BFs1oPFWMywN/CqG5bgxWmK6GN4NZ2/ZYEzuOVMYZtxOVxYAwNs67VsvZ9wFgVj0ux51qPZZwQRzrGNH6d57DMM9po7mICLmPp41l+LcQYzLQOg/E86usdZZoAFJN7NEyXI15Dcep8NKm4f6acTGN1s7aKJUcLDudBPOrrGcEDW9N4o/DOFdmdNAOpkk9asnMCu1sRx3SEo0OCzzDnhgbTYjQ6a0XDKUuBeTQvrsN6a4vxC2DmTcH/wCaV4ge6CPOn1ZnAzc4m6LTvl3EtW4Zc5Ifiv50B+H3Bvbb+Un6UezjHygh21AO5P1qbcSuffPwX8qWuwNtJ0h/xA8MBF3Y+6ZkEc161S5K0mCxjsWzEEKAdo1JPTwBrNFufWj0ibn0izi7cUGyUFzRmNQNNqYFqQ5RS41ALGnHig9mKYVhF3otygK6jZK6tZ4P6JlPh8UykFSQQZEGvoHD+KJjMOyP70Q46Hk49da+cirDhfEGsuHXluOo5ij4mh9RbjcbRClUynXaWGDwBUurDvC5aT4uT9BNWHC8ETZj7xc/Gy61Y4i2LuS6modkZv8A+YuEE+MwpomDs92Ocx8RbA/vpB8QWGu/zvHVpAGZnBnssQhOxOv7ryp+RpK9bKMVO6kqfMGDTXFk1Q9UPyuXFP0qHE2zMtzftFDH97VX/qUn1p9Dchuo9vhirDcdIKzYkMT7qiT5n3V8yfkCeVWXCLrJcUfeiNSNSO7quomfg1AS4uUaDJbgkH/q3GH9oj+VTzegqSQbhJktoeZIgsfIaepHjXG4wQZpOAgifQLNtjGXI86yLqz8HQ/WmEsXY/2m9Ozb+1lqn4fcQoM2EZ+rKTMnWCBsRt6U/gxaZwFw+IWSASHcATzMHavm6gKki3t/tPpkOYAgxs2AQO0At6wA4cFusBbpJoV7DoPcTtORyKzwfEdoCPhRnxLZbjgFnnUCdu0dIOUg5VVVEbSxJ3qdi6e0tMQVZiikSZh+1BGusd1WE7UG5Gs3r1lRiXcZWWyVykHvKiGAZIG7fOveK2gLgYe64Dg/AH8D615jr9lgZGMun/kYX5RTHCrvaWcqrkuWSGthjMr0J9WH8tMXsoYj58/EEfFcRS0JIAEk8hqareO8Oe0VcjQ8gZjrMc61L44C0jKFD3D3tNREzpudRGvWqrGJmBkmTz3NepVSrXtNshcTJXGmrHgmKZHAFKYm2FbmR1iPrVlwa2CwyEAj9aiqVZl+nFqFNmq7zX2MRzoweqwgr0o63DFfPMnMS2umjRlnqBIPvbc6HmoeJWViuBYVtBKXjly2xi2gJA5DQdJ6VT3LhK6//Fan/wCjUqF9xecaE+tVPFcGi6IIHSqtCquiSZXp3GYRrD2GFlDGhUGR5fKvD+vw+lMYa4yIoBOgGm425dPSp42+WRVSMzETE+9plEwPM/u0G929Zg5lAvFe0y2bjfeOQf2/UsfSqZ6t+LDLltjZRP4CfHc+tVLDWmaW1+sVOusE68qGy0c0G4aYBmYF1qMVNjQzRRMGQNdXtdW4KIXuGzJt7gSU5kR76feU7xuPGkUqzcsLSMJW5aJU8iNvzX515iQt1O0gLc1JHJwNC4HIzuOdPK5G8jFeksPZrjAtk23Pcfn90nT4H8q0yPlcDoZ+HYH8DWCwlqTJGkN8ln6kVvgVIb7yqwHkNI85BqZjVVXzDnHsMSRYzJ8QWbFhuvaj+vN+Jpcd6z4o0/wuIPoGUfzVZ4mx/oh/wdT/ADKZ/uWqzhyy+T74Kep93+sLTlNroT0J97+xgHHEB1Ai6rOn6HU/rpVnh7ZOVgJ+xZXTUjUseUKSWJOhY9Jg44aLds5oP3zykfZnmqnePeeFHulh5YRmm2oIYgK5iciAwLajcksRI+0xA5mfNUDDSdRCp1j/ALO8SKKR2hQKe8ygNKsdDBGoD/8AcrQpxedsaP4rMfhWZsW0tkA7OMrAd6EPdNzN90NEH7RUtoMooMEEqRqGg+YMfhU2vQWoxbsO4ljBNpkJ1msbH2ySe2QP9qJUE82EHMpPPkYqDcStiWF9A2oUwWCSO8+pJdyNJOwrLrMt5VDLy6j6UEYZevtKGTTeXmI4mje/i7r+CWyv+KrrHFks3RcQXGj7zDUHcQP1MVXdD07pqAw8q55Iub4sqj+75U0lBBodvTsBE67lFJE3eIVWUXk1tvqY5E9eknfx86AVrN+zvHGsGH1ssYYRsY3HpuOYrVXMOAouW2z2jqCDOX8x47jn1qbWotRbKduR7ecLhsSKqxHHYMXFiY9JquX2ZcybbDuCSTprvAPlr8OtXIfSRr+PSPOn7ydnbW1zPfueM8vIkR5J41la70xYfOsYemG85mMKt4P+0DELrPQdfGr9V2I1FLYziATSJJ5fnTHDH7gnpWazFhmtaFQWNryRu0K7ePSnr9oEVU4rBNrDH40KnlbebcESN7FkDUgUvgVW4S0zB/XpSOIwrczVZeuFVMEgyIjSqNOiGFlOsSqVsupGgmvauswoN1tgCE8Z0JHnsPCTzrOYD2i2W9JHNl94jpH471b3OIrf1UjKuy8+kkctNhy9aE+HdDY7dfnWZGISropit4kkk7nU0q1O3NqXI1oymZZYuy0C4tNOKBco6mCYRY1EiiGhvRhBGDmurw11bg4hg+KaZbneGkHnHukE8xlJ8qbu2IVlGsIiA9c90uD8BVCpq94Te7QIh/6bq/miyY9CT8acqrl4hI1Ns3CYxgrEJ17rgebXrdv6A1ocNiZZyP8AmQfO64HyWqXhySqeCWifW810/Jaf4cYttPK2rH+e65qdiOK9+vvKFHS05+/bvLA7yAjzVUbT0U1mEcggjcGR5jatKjZL1sHbOVP8rIfwrPXrWRmX7pI+Bij4Y7jyPbtBYgbH51mixWIzMpC6sFNhBG7LPatyCpJVR1Uk/aLGt2xZtqiLnuPG2mbPIDE6EZhIUbhA7aF5Ufs/la2GIDOk2oOxDS6Zjsqf7hYn7KxsSDxxmfO3eYEsmbZrrPGYL90uAAT9i2AN2pY3vkGw37fPgZW1sx5wWJhyUDfs179+9Gjkd0BBzQHuIo0J18vb1xXKXFBCuIMmSGTTUwJJXI3mTVc183VI0W2pzNlG7HRABzMaKvISepprAWmXtLDDvxmUaSHQSV8ymYeYAojpZd9vb5r+BadoVctQG2nz5+YRxB8wai4gA9D/AIrkAIHp86liF0oOxtPod1JEXyd8ryb68qleGXDv1e4qAdQis7fNrdHdIYHotTtqO0w4b3VDX2HgC1w/FLSj1ratz+aa9pPxq2W3Uz3F4Idpat7ZsRcB8g1q3/4NQsHxh8KytbOjguUPukFny6cu6BqOterfPaWy29uxcut+863b0/F0qv4oQLhX7ion8iKp+YNbVM/6b6i3c/8AJKZsnGuhv2m14HxvCXnBP7F5nIxGQt1U7ePLXlTvEEZGZmE5m7pB0adFHhpHwJr5iiEmBWv4JgibcszEe6JJIUMC1wjpFpW/nWkMTg0pHOG06HX+ZRwmJepuPWRt4c3Lq6yW738J9z4rr5EVq14dpWc9n3z4gtG8t4CdAPAACK2iVOxtQqwUdJSpmy3lYbDbRQL2DbpV1cEfrSshx/2p3S0dNi3M/u9B47+XMWHFSq1lEzWxC01u0V4zdW2ILCeg5edZa/cLa0cqXMmirhxX0VJBSFtzIFfENWPQdJWdkanYvtbbMp/XSnHQcqVu26aDBtDFNQbiaLCYoXUkb8x0Nc4qgwGL7NweWx8q0jQRIqfWp/TbTYyzh631V13ESca0G5TLrQLi11TCMIq1DejOKA5o6wJg81dXpNdRYKZtaseC/wC6viGH9JryuqjU8B8pBp+ITQYX3R/7dr/sXasLX+3d/cH0eurqjVd/27StTguJ/wC4P3739rVUcdH+pufvfgK6uo2G8Q8j7weI8J8+0Y4Ox7HFCf8App/3FH4n407idFQDYYIsPAsxDEdCRueddXVxvuHz/tE0n2x5d5XcBP7dPAOw8CLbEMPEEAz4CocHY9vaP/NP7hXV1Hqbt5f7QK7L5/4lgg1bz/8AI0bE+7XV1Tz4hPraH2/SRxP4UG8e/c//AF1/7dofQxXldRaPz9xJv9S3E9xP+7iP/ZA+VofTSq/iP+7c/ff+811dTFHl5D2EkVe57yfDPeP7rfQ1sMP/APan9y7/AHWR9NK6upLG+Ief+ZTwP2557H7v/D9DWuXeurqhY/7plJPtiVPte5FgQSJdQfEa6HqK+f4g611dVP8Apv2vUyNjfuDyhkFDu17XU9ziJgRUL1e11FG8xEW3rRcPP7FPI/WvK6vYrwDzjeB+4fKEuUreNdXUqkptFgaDc3rq6mV3i7bQTV1dXUWBn//Z"/>
          <p:cNvSpPr>
            <a:spLocks noChangeAspect="1" noChangeArrowheads="1"/>
          </p:cNvSpPr>
          <p:nvPr/>
        </p:nvSpPr>
        <p:spPr bwMode="auto">
          <a:xfrm>
            <a:off x="22891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137" name="AutoShape 20" descr="data:image/jpg;base64,/9j/4AAQSkZJRgABAQAAAQABAAD/2wCEAAkGBhQSERQUEhQWFBQWGBcXFxcVGBUXGBgXFRcVFxcYFxcXHCYeGBokGRcVHy8gIycpLCwsFx8xNTAqNSYrLCkBCQoKDgwOGg8PGiwkHyQsLCwsLCwsLCksLCwsLCwsLCksLCwsLCwsLCwsLCwsLCwsLCwsLCwsLCwsLCwsLCwsLP/AABEIAMIBAwMBIgACEQEDEQH/xAAbAAACAwEBAQAAAAAAAAAAAAADBAIFBgABB//EAEIQAAIBAgQDBQUECAUEAwEAAAECEQADBBIhMQVBURMiYXGBBjKRobFCUsHRIzNicoKSsvBDorPC4RQkc/EVY4M0/8QAGgEAAwEBAQEAAAAAAAAAAAAAAgMEBQEABv/EADIRAAICAQIEBAYBBAIDAAAAAAECABEDEiEEIjFBUXHB8BMyM2GBsZEFodHhwtIjQnL/2gAMAwEAAhEDEQA/APk9pa1fsfwQMzX7n6u1rrtmAzE/wrr5kVmrCSYjWttxFBZw9nCqQrOJuFjAAnMxPm+nksVHxLkDQO/67w0F7xW/mxlxrrEW7Cd0M+yLyEfac7wNdR0Feri8Kmi2TdI0D3GKjffKu1Q9oQLbW7Ck5LagnqzPqzEdfzq3s+ytlcOXusw+1OqwpAgEQdfCNzU3xFVRd12AjdJimF9oFR1Iw9m3BHeXPIEidjrpVlxr2zRu7asW2QbNdGafJeX97VmuJYFEVLlly1t5EMIZGWJVo09ad9meGJcZrt5gLNrVs2zEax4gbn0HOhZMJHxCOk7uNpf8MuN2DXsS4sYaNLdpRbN3XQNHeynkoMt4DU5j2n9tnvnIg7Kyui20gCBoM+WATHIaDl1KvtV7TtiHnVVHuJ0HUx9o/LYeOZe7TuH4YfO4/Hh78Yt3rYQty8TuaC9yvGuUFmq+JqNWME9z3FJEqsxpLGAJ86f4pwxFt2ezBZ2lWKulwFhqQMuumnKIO5NLcH4iyMq9pkTMCZkrOoEgEaSddeQJ2ouJ48yNlskC2uYKoUhe9OpBJk67/Kp3OTXQjQFreVBauAk6b15ceSSeevLn5VCqIuWeD4Uzi4MpDqAyyCJgmRr1kfCpd+xkNyCeSNqQBz093Xx9Kc4fx4WrSqxLtO33RyEnw5V3tBibbFe7JZQy3FIGkkQRz2+dRa3OTSw2Mp0qFsHeda4iWHcnYlpiF3iVHLYflsTXQGZGGogzGpMsndHmWj0rOpcKmRv/AHoeorRcLv5yXiSdGUaZQRqZ5DYA+m8SOXHo5hDTJq2PWHWxAYu0aFSxE5Q0kloEE5TlAmRPIUuAqMDbtnQxmdoM77DRdAfKm+JXe0KWkfOSdQBAE7LGkiduWmp5hR7DOciqYSYUa7bsY3Myempikr0s+/1G1ZkcTfEjIZAEagEfwhhoPHc7mrPC8OXEYdlCgXUgiAO9OxJ8dQfEVG1wS3bVGxDOO0EqLagmNNy0CdRoOtXPDeHJYKYi1cNyzOS6IhkViILCeRg+njS3cVy/ieIExK2KLYsamtT7Y8FFq9nt6pckzyDD3gPAyD8apLSa+lWY3DrqEnbYwKYemBZFERKf4fwe7fJFpC0aE6BR5k6em9MLBRZgVcrXSgvWpPsVdI1uWwene+uWqjiXs1etyYDjqhn5HWkjicZNAwvhmUznSlS1Gu6aGlGMVQpsQCtGRO9BvNyorGJNBVedFOSIWuqeWuornKmg9kcF2mKQcl750n3NtP3itM+0GJ7TE3CD3VORfJNNP4sx9asfYEBExF8/YWB/CC5+i1m853J13J8TqfnUd6szHwAEYo2m14rgExGHt4pWKuEUNoSO6YJ013/Cs8OJ3WVbQZmgswiSxLgAzGp8vE0Xg3tS9mFOtuCCvPvakg9aNxnjGIT3LpNpxKsoUEjoSADIqcBlOki/D3UcFuSxuHK2bGHA/SvcLkfdzAKobppr6GvPanGratphrfuIAX6k7ifEnvHxI6Un7OjNeLsfcUmT1Og+WaqLi+OLux+8S3x2Hwo8aFsgU9t/yZ5uUExO7ekzQs1eE1EmtSRQltCxgAk9BVrhvZ5jGdonYDU/OAf4c1e8EthVLnmdz0HTXrzJXYa8qsP/AJ1RMazvEmf3oKg+pao8uV7pBK8WJaBeTwnstbkC5m5kySDAB2GUeFeW+D2gB3ATpuM3+9v6ahb4o5ByINQQdhv4KBr8a8uW7z75fgD82k1GWyXzN/eWLhX/ANVhDYA0yoPS2Pl2YNE4lwe3mA7NYyjUHISZ6iBMRvO+1KHCXhs5HkY+lccdeQnN3p3Ox+WhHgQRXADdq0NkocyxTE+zR1Nttvsv3SP4tvjlquxPD7qRnRgBMEgxvrBGm9ajBcStmJJQ7bbeQkAD91l8qt79sAWwD7qCYiJfvEasPD7VMHFZENMJM3DodxPm8Uzgr5RpHSD4g/38qc4tbHaGAB5COZ18/wC9d6WS3WkCHW/GQsNDVN1hcBbnDYm37mZRckkkE90EnwYwfMcqBw9Uw2JuG9mBQkKqic0zqeURB9R0o/sFfDZ8PcEpcVoHio1jxK/0imbt21ePY4o9let/oxeHutlMDtB5SZ8eVYjAq7K1kf3r3Yl6tYEtvaPiVk4cKD37iB1IVWlSfdJOqTHLpVH7KkNcuWyJS5acMPISD6H61aP7CgD9fn0kBVjy1JOm1V1y/bwtt7ds9pecZXcAhUX7qTqSTuaHHo0FENmeI3loFGK4X/8AZYA5ansx+Nv51iS0Vp/YjiGS66H3bi7cpTX5qWrNcTsdnduJ91mUeQOnyiqcB0MyfkfmLdbj3A8D295besbuRyURMeJ0A8SK3nFeNWcHZACwBoiLuev5lj8yaynsJcA7U85QeneP1+lKe1BN3FMpJyqqgeokx6k/Cp83/ky6W6CGiE7DqYHG+219iSpVByAE/Nt6Xse2Nyf0oDjw0P5Upd4cFB1+NVtyyeRmq0TAwoCefHkWX3FBbxFvtrXvD3xz9fHx5is5dGlM8FxeS7lb3XBU9Ndv78aHibcMw6afAxTsY+G2jt2iW3W4tcWVrxE0ooGhoarVEUZ3Z11e611eqcsTU8LxHZ8Nu9XLD+Yrb/OquzgwFD3HyBvdEEsR1jp41O1e/wCyj+/1k0PiRm4CTClVynfugR9ZqIXqb7kyhFgsRh4AZWzKdJ1BB6EcqawF8ujWTsRmTwYdPMU9dKdmemUSY12gGOtVvDbf6TNPdWSTtpBoNepTfaPVY1wu7ls3j/eik/jWVu3JNXWKxMWHHNnA9CAT9Ko4qvh1rUxkvEHepwNeUW1h2YwoJ56ch49BVvhvZ8qQbgk/dGo8jGrH9kadWFOfKqdTFLjZukrneQByAEDltv5n8aa4XhMxk7UzxXBTDDmY5a9Dpodjtp00AJfwOGyrUeXMNG3eaHDcOTks9BCK6rpXHiEfZ+FCxWEJ1Uxz+FVbOw1PyqfHiGSWZMhx9Ze2McraDeuvKDVALk6/+/8AmrDD4wxDa+NdbhtO4gDidWxnXsKKFYwZJ0YrHSeo6H+9KaY0MEgyNx/evhTEYgSfIoYyN/B5xzLD7X3hPP8APrv1quNuDBEH51e2LwO2h3jp1if769aBjMNnGg74H8wEyPMcue46U3FmKnS0ly4b5ljHsricl603S4s+TQp+RNW/tfh8uKcj7WU/5VB+YNZjh7QCR1kegrccdwPb420pMB0GYjeFNwt6wKmzkLm1fY+kZjHKJSYXiV4WzbTNGYMCubMpEyAV2mjrxntO5iwXGweALqeMxLDwNTbjbu4S1c/6a0NFCyoEc2K6lj1NaHj2CS5YzNkLqgi4SQNRqxO5HMTNTPkCkWOv8xtTLLh2w2JtSQwzKysNmRjEj0J0pb2rSMSxH2grfKD81pxEL4Inc2XJU/swCwHhz9KX9qx30PVSPgZ/GmY2txfXcTxEW9lcaEvQTAbu+s92fmPWtDxjh2c9okZwII6jl6jWsMjan41qOF+0QIC3TBH2uR8+hr3EIdWtfzOpY6SlxDlyQZUruOf/ALqN8DKI2jStRxDhSXRmBAaN9wR4/mKzXEcI1shSJLbEEQY5eHyr2PIHoD+JUGBBvrKS4ms16b0zNPPw9gJOlKva6CtFHUzPy4mHSQTY17aFRLVK2aaekm71OJrq8I8K9rlwtJjtg/8Aanwn+uaHZxAy5XEryjceVS4d3rNxfP5r+YNeYCwDLN7i6nxnYVKaGq/GUpH8PZVgYzEHmZHpI3oeIxAA7NNBMk9T0qB4i2sAAEQB0HhSiilBTdmPAiXEm1A6Co8OwnaOBy3NDxZl286sOCuEW47eCjmSTJgA6E6DfQbkHQVoElce0zzT5d+kt7eGUCBAG4AOn73OfPb9s1PHcTt52ykPMDu6gx1J7u/73lVHc4gXJzbTMePU82PiflTmGtVC2PSbeaGOnHLDqxdszeg8/HmfHwp+2KWtrFM2hU2Q3NLGAooSRHzpLEYSRBFWSrXhFAjlTOZE1ipSJw8kwNPE09hsDAM8qsUUCvHiDTmzs+0mXh1TeVbigvdHWo4y4SYFIk9asTHY3kOTJRqOi7GoOo1BpqxemGGh8ORHT5R5jpVQDTfD8R7wOx1HmNPoT8BXsmPluAMnMAY0bYloEAkkAbCQNB4TMVruOY/scZZfkqajXZmcH5Vm+GWc122PvOs/zAn5CrD2oxWbEN4BV+WY/WoMnM4B8D6CUBa2EDxbhJtnOvetNqrDUR0PQ0e7gsV3QASrW1QZdVyxs06A67/CicNZ7CAgszuCy2QdMv33HjyUamo8T4zfNvIywWAZmUH3W1CjTu6aHypepiQNjDqJcWvhLa2UacoZnK7FyCCAeYAkV3tO2tsfsk/T8qr0SSB1IHxIH4037TvN4Dog+ZY/lTVFMB5zjCUmxFFqDb66VJTVRnNNQiYhhsxHkSKNhFzuCxLRtJJpSvbeIIEDnQlbBqNxgXZjONxEmBsPnShFekaeNesvSiUBRQjDuYpfFRRqJfFDRKpB5ZnZV5tpxrqkVrqG53SI1wFu+V6j+n/gmmzYy2cu03CCfASB8gDVRgr2R1boZ9OfymtHibMyAM0w4HXLow9RBqfNs3n6TmOLLwrQl8xjQKkEnSZnkKGuEV1YoSGUSVaDIG8EdKYvcVBt5SIJBmNIM6CPIa+dLYB4JbkqOT5ZSPqRShqqzKem8zja0xh9o5fnE/QfChlaNhlOoGvP4VrN0mPJW7UtV3Yt6VW4Re/VxaFQcSd6mrwYpbhFSiqKjNRDVDNIGMBq6aGhpgWtNN6Wdo8EVBk0PFvC1BcXLZWEGgcVvDYU1FJYAyfKw0kiJJqDPOg3bJmmlEUC/cq5CS20zsgAXeJvppRsLaJIjrULOHZ2CqCxOwAJJ8gNTWowXs3cAE5UyqCc7AQWHekbiJA16eNNzZRjXeRY01tcZ9lsKDeLnRbYJ9WlR8sx9KBhst28925+rBzEdczQq/P4CncMUS21tb6E3JzFASQIjQzBPIeLUqtmwVKJec5iCZTKO7OpYjRQCT6Vk7kkzS7mHu4kDHMXmQwVTICqIiT4RXnGuNg5TZcTqCe9Ig6c4g68qBxS0jAk3T2iCGBQ6gaAltAeWo6ih2+BmZzC4nW1BJ8NTA85NcCLszeU6CJJcMDftMBGZRcIGwImY/iA+NVnGHzX3PQx/KAPrNXGHxENcuMuXIoVVO4UaxB6wBPjWddySSdzqfMmTTcV3fgJxusDcNCS7ApneonBaVWGFUZ0ox3EC96pIdBQ/wDpzMUVLJHKmkLW0HHqvpOXU+VErxLR1r0UB36RwsdYtfr20mldfFeWrnL4U2uWRueae5K6pxXlBc5tERWi4a5u2YU/pbeq9dNviJWs9FP8KxhtXA3LZh1U7/n6V7MupdusUpqXuENq+CWQdoBrqRPjpVfxViiNbyC2OY3LdCW5inOMYHIe0tn9Hc5jaW1+B3+NKXb2fDuralAGUneMygr5az6VJjHMGHS/4lDfKZn8tXXs3hpZmIlQoBB5yc0fyo9VNq0WYAAknQAaknwHOtpwvhptKqH3jDNsRmaMuvhAH85q7isoRK7mQ4ELNfhKK5hOzvFeWhHkRNPFedE4rBviNgi/CWy/5ctFt25EGs/JksAnwmtw+PYgReuCVzrlMGjWopZNCVKLgjhTuDqOXKojHMvvD1FO9jOxquxVtlMHUVxGD7GMoL1ieMvSZBqNkE6mivhxv/xQ3eKtXcaRIMlKxYmTdqe4f7PG4oe4Sls7ECWf92dANPeOnQGmOB8JBAvXlJTXInNyATOu40MD7RHQGrA4t7twNc7qj3VUiFOnIGSYBEn0gaUGTNo5U/JkwQ5TbdJz8RXDqUw1nKNi7Kczem7fxGP2amMOLsW379yGctKiJIzQQQPezDySftUyHPZEiCZAgjYGdvgTPhS2LwRR7RiCzBWVejh1PmYB+fSoAwJ+/jKNNChIcP4YCJB94krJGYqJGmmmh6bz90UXiOE7MEoYuRBMcyM2h3BkT5gHcCI33VAMx1WYKsMp1J9D3iJnSfCKDisbvIYkorM0AGAFBKyDoSAdOvMaUY1M19oJkeKOrWyygalANZMCTrzjf+Y9BVIpKmQSD1Gh+IqxxZaIylVkEaggCDGvgPoKhw7CZ7gHId4+Q2HqY+dGDpG8eg5bj9+4BZQXxnY8tJHM66bCBPXzqrv8KkFrJzr0+0PCOf1onEMT2lwnkO6PIbn1P4UK1dKHMpg/XwI5iuKCo2/1O6NrlfloisRV42CXEgskLdA7ycm8f+fjVK6FWgiCJBB3Bp6sGi9RWCuVAvTFwSIpQCNxT8YDQTkKmGtvpNQLDegvcodOGOA/EXtU8uvQJ1o5s6TUCI5U0EdpMUYmzDoZFdSovEV1JKQ9U6KIgqOWiolEYsCX/s/xAFTh7uqNos8ieXhrqPGq/jWGay/ZAyWjaJKkiAehkD4VX3LuXzoF7FMzZmOY6STziAPkAKHHg59fb1g5MlDSJrOEcPW1AENcbcjXQ8ljXKY2Gr791NTZ4vEKtvMxAAJQkEExGyxoXiV02JPSqjHcXW0unfdxMSRIbWXIghTyQRIgtyUUOKxz3SC5mNANAFHRVGgFSjA2ZtTdIZyrjGlZa4e4bjM50zHYbAbADwAAFWCVW8KaU8jVqtTZ9mqa3C7oDA4q3mHjSlrExod6syKr8bhZ150ONgeUxuVSOZYwmLHWh4rEA1UsXXxqLX2NUrw4uwZK3FGtJENiL8VPg+D7W5LCbaQX5aTt9SfAGkH0FafC4U28OtsCC0PcJIGhEgeXuj0I507Iwxpt1MjAOV6PSN3jcu3A0DKuYKsxEqV00idvhHKh2cUQwzgyGcjUkEHkOUgaQBt5GjYa4AV7pZtQQNN5nTnrNQc6CAxZWznKJIiV15DeZnlvppm3fLK5PEYlQylB3QGJjc909J55T/DroaVxmLCgdowAKZlyjvhzoJUruB6jaaWx3EAjELDXAW7+oyg6RE6mJ+J6maK6SSSSSTzNUYsInCDUssV7QA/q0AlcjM2pYc5UaSTrNVj8TufePTTSAOldk6VHstR0mq1CL2iWRp42PunXMx89as+G8dhWQiHbTOD6bcufqaiLAjSlrmGB3+NAxTIKIjVxsne5Y5KmBQMHdzCDuN/zpyzh2YhVBZug1P8AwPE6VK1g0ZZYIue4K05uL2c557sf88oqw4lhhiENxRF63pcXrE6j4H4EcqbwHDxh/wBJecBoIVRqddzp7xjTTQTuaVvYpLd4XbbZlaS45gEyfzE9KTrtuX39pO66ukoFWoXrcgVa8XwYt3DHuuMyx47geR+RFV9y3pp4VUjXREWCCalcLfyNc1rfzpgpB151C4kGqtZjPhCoqX0IpVnNN31pJqcm8ny7SE11egV1MksYSovio0FJveJqM0a4+5kzZj0WFzTvXlRBqdMiZaX1zQ/MBbbeDIuUehVZ9DQStSXEFGDbq6LmHWND5HMpM9aO9oRmXVTpPMHow5H68ql+Xy97RjCzcJwi53iOv4Ve26zNi5lcHxrTWjpWdxi01+M2/wCnPaFfCFNAuLRitDZaiE1CLiN61NJ3bdWhFK4i3VSPJMmMRLCYbPcRd5YfnHlpWkuXUdz2hInukRKjKeUeM1Vez9v9OD0DH5R+NXK8CY/4iHnrI3JPKaHO41UT2icagE3Frl4LqGMajRvDQt0g8+fzpXimI7PQMrXDPfXN7hIOsnUyN+s8xJscRwprYBbIRy73hOkgcqy91yzkn+45fCiwU066dwZ4tMYbAs/dXWgM3yrW+y+GAWdzRcRlOJNUbiTW2mKWfZZcupM0H/4EI2pkcq111OlVuKw5rLTi8jHcy58CKNhKDEJA0pG4lW97DmaQxqZV03q7E3aR5B3iltBmUklYIkj7s66eVat+Li2uXDqFB3YjU+MHUnxb4VinuRtr1rRYa5nQNzjXzo+JTYExOGnJkLrliSxJJ3J3qBFFivCKRcrqMYkdphQftWTH8On+0j+Wqga1dcNGYXU+8nz1H4iqJGp2I7Ee95m5V0tDmwDvypfEWooou147imgkGeDV0MQu2qXfC86de4KC9yqFYxTNcUXC6b15Rc1e0/UZPQlIoogFaW37DXD/AIif5vypPjPs2+HVWJDAmJUHQ7gGeuvwpy8RiY6Qd5EcTAWRKgCiCuRJnwj5kD8ads4bNaJ6M3LpbzR/l+dMZgJwC5zrNhG+47IfJwHX5i5Q8JimtmV56EHUEdCOYpnhozW79v8AYFwedoz/AEs9IKKWKNqfdwjtREs7yKy57eg+0u5QnbXmp5H0Pjd8LfNbU8xofSsvYvlGBHwOxB3BHMGr/hF0Z4X3WEgHcEbqfL6Qah4tDo8pocDkC5POXaW5oN63FOJZ6aip38PIrED0Z9HViU5FLXq0Aw6hdqrb9gTT8eUExboagvZ21+lP7jfVK7DWhA0Gw5eFOcFhb6+IYfKfwoCW8pIPIlfgSKJmsn8esQi01QeKsZlgb+FUNy3BitMV0Mbwazt+ywJncVRwzdROZxQBgbZ12rZez7gLA0rHpdjzrUeyrggg70HGi8dz3DNz1NHcxARcx9PGsvxbiDGZaB0H4nnV1jbLNAApJvZomS5GvIbifE+GlZvD/DTmYyvNrfZRKjhYdzoJq6xnBA1vTePnR+GcK7M6aKOpkknmasnMA13NxHPaRmHByU8w54YG02I0IjWi4ZSlwKNmhfXYb01xfiFsHMh1BpXiDSoI86vVmcDV3kboqXp6iWrcMuckPxX86A/D7g3tt/KT9KPZxr5QQ7agHcn61NuJXfvn1Cn8Kmtga2nSH+0DwwEXdj7pmQRzXrVLk0rSYLGOxbMQQoB2jUk9PAGs1PPrT8RNn8SZ1tuaDZKC5ozGoGq1MS2IdopcagFjTjkUHsxNUKwk74W7QFdRstdRa4v4JlPh8UykFSQQZBB5ivoHD+KJjMOyP70Q46Hk49da+cirDhfEGsuHXluOo5g0/icHxFsdR0kGLJpO/SWGDwBUurDvC5ZT1Lk/RZqw4VgibMfeLn42XWrHEWxdyXU1Dshb/wDNbhBPjMKaJg7PdjnJHxFoD+uoH4gsDfX36y1MQBmZwZ7LEIW90nX925Kn5Gkr1oozKd1JU+amD9Ka4smqHqp18rlxT9KhxNizLc37RQx/e1V/8yk+tXobIPiK/j2ZKwqx4QVmzIYnRVEk+J91R4k/IE8qseD3WS4o+9Eakakd093USCPRqClxcg0HZ24JB/xbrDn+yI/lU83oCEkG4xMk6HmWEEnyEj1YeNcbnBBhLyEET6DZtMYy5HnWRdWfg6H60wli7H6lvTs2/pZap+H3EKDNhGfqylpk6wQNiNvSn8GLTOAuHxCSQCQ7gCTEmDtXzeQFSRX6/wC0+mQ6gCDGjYEDtALesAOHBbrlC3SSPlQ72HQe4nacj2YZ4PiDcBHqKM+JbLccAs86gZtu0uJBykHKqooy7SxJ3qdi6e0tMQVZigIkzFztQR3tY7iuJ2pNkbw9/GVGJdxlZLJXKQe8ttDAIJA3b517xW0FuBh7twBgfgD/ALT615jb9lgZGMun9owvyimOFXe0shVUpcskNbDEGV2gn1Zf5aoul1V79/aKI5rEUtLmIAEk8hqareO8Oe2VcjQ8gZiOsc61L44C0jKFFy572gkRM6bnURr1qqxiZgZJk89zXsWUhrqGyFxMk7TVjwTFMjgD+/Ok8TbCtzI6xH1q04NbBYZCAR/eorSzFfhybBjZsvWa6xiOdGFyqwgruRTC3DFfPMncTbXbZowz1AkGc23Oh5jQ8SsrFcCxrUBKXjly2xi2gYj7uw8+lU9y4SuvyrU/9GpAX3E55dCfWqniuDRdLYgdK1cGVdkmZnx2LEaw9hhZtmNCoMjy+XrXh/v1/wDVMYa4yIoBOgGm40HLp6UTG3yyKqAZmImJ97TKJIG25/d+KbtvzAOpQLinaZbNxvvHKP6fqXPpVM9W/Fhly2xson8BPj7x9aqWGtU4ul+MlO5uCdeVDZaO1BuGqAYNQLrUYqbGhmmiAZA11e17RxUr73DZk29wJKcyI99J95TvG48aRQ1ZuWFpGErctEg8iNR+a/OvMSFup2kBLmpIGgcAwWUcjO451crkdZjFfCWHs1xgWybbmEfY/dJ0+B/KtMjlXA6GfgcOfwNYLCWpMkaQ/wAVWfqRW+BUh/vKrAeQ0jzkGszjVVX1Dv1l3DElaMyfEFmxYbr2o/z5vxNLjvWfFGn+G4IPwZV/nqzxNj/sh+w6n+ZTP9S1WcOWXyffBT1Pu/5wtWY2tD9if8/oxDjmA8QIuqzp6+XU/wB9Ks8PbJysBP2LKaakaljyhSSxJ0LHoDBxw0W7ZzQfvkbSD7oPNVO8e88KPdLDzDozTbUEMQFcxORAYFtRuSWIkfaYgc2nzZAw2nUQqd4/7O8SKKR2hQKe8ygP3XOhgjUB/wDUrQ2+LztjV/itAfhWZsW0tkA+6/dYDvRbPdNzN90Nlg/aKltBkBDBBKnRg0HzBj8Kzc+BcjFvQeomxwTbaCd5rGx9skntkD/aiVBPNhlOZSYE8jFQbiVsEsL6B4IUwWCSO8+pJdyABJ2FZdZlvKoZeXUfMUkcKvif7TQ0bdZeYjiaN7+Luv4IhX66VXWOLJZui4guNH3yNQdxA/uYqunY9O6agMPKueSLm+LIo/q+VVJgQbHp+PQCR53KKSJusQqsBetmbb6mORPXpJ38fOglazfs7xxrBh5NhzDDeDG4HluOYrVXMOAouW27S0dQQZy/mPHcc+tZubC2FtJ6dj4/bzjeG4kZViOOwfaLEx6TVevsy5k22HcEknu66mAfLX4dauA+kjXpHOdo86fvJ2dtbXM9+54k8vIkR5JHOhXO+MUPfjKHQP5zMYVbwf8ASBmC6yeQ6+NX4XYjUUtjeIBNIknl+dMcLfuCelcysWGqqjUFGrku1oVy8elPX7QIqpxWCbWGPxpOPS3WG4YSN/FkDUxS+BVbhLzMH5/lSOIwrcz8arL7lVMEgyIgxWljwhhSneRZMuncjYTXmuswoN1thIQdZ0JHnsPCTzrOYD2i2W9JHNl94joR+O9W9ziK39UIyLsvPpLDlpsOXrSXwOho9PH34wRxCZdlMVvEsSTudTSrU7c2pcjWnKYLLF2WgXFppxQLlPUxTCLEVEiiGhvThFGDJrq8NdRwIhg+KaZbneGmvOPdKk8xlLeVN3bEKyjWEtoD17S6XB+AqhQ1e8JvdoEQ/wCG6v5osmPQk/GrMq6eYTFxtq5TGMFYhOujgebXrVv6A1ocNiZZyP2yCPG9cA+S1TcOSVTwSyT63nun5LT3DjFpp5W1J6+/ec1m8RzXfj+5fh2qc/ftXlgd5AR5qtttPRTWYRyCCNxqPMbVpUfJetg7Zyp/lZD+FZ6/ZyMy/dJHwMVRwxqx5H09IviB0PvxmixWIzMpVdWCmwgjdlntG5BUkqo6qSftFjW7Ys21RFNy48bSM2eQGJ0IzDMFG4QO3dLyo+AZWthiAzpNuDsQ03EznZbf6wsT9lY5kHw4wPnbvOCWTPs113jME+6zgAE/4dsAalqmN3oHbr6e/YpWq1HvB4mHJQN+jXv370aOR3QEH3Ae4iDQnXy9vXFcpcUEK4gyZIa3pqYEkrkbxJNVzXzdUgwltTmbKN2OigDnpIVeQk9TTWAtMvaWGEP7yjQkXEElfMpmHmAKY6UvXp+u/ofsKAncGXTkBrb37+8JcEHzBqNxYAPQ/wDFcgBA9PgRUsQulJ6Gp9D1UkRfL3yvJvryqV4ZcO/V3RAOoRWdvm1ujOkMD0WiW1HaYYN7qhr7DwBa4filpR60Ybv7239Jn8atLXif3PcXgh2lm3tmv3QfINatf7GoWD4w+FZWtnRwXKH3SC7xpy7oXUda9W+e0tlt7di5db951u3p+LpVfxQgXCo+wqJ/IiqfmDRomvkfcV6n/UymbRzrsb9JteB8bwl5wTNm5M5GIyFuqnaefLXlTvEEZGZmE5m7pB0M6KPDSPgTXzFEJMCtfwTBE25dmI90SSQoYFrhHSLSt/OtQcTwa4jrDbeB3/gzR4TiXydR+ZG3hzcurJkt3vDKfd08V18iK1a8O0rOez758QWjfMfAToB4AARW0Ss7jchVgo8JpIaW5WGw20UC9g2q6uCP+dtKyHH/AGp3SydOb8z+70Hjv5c1cOHytSiDm4hca20V4zdW2ILDN0HLzrLX7hbWjlS5k0VcOK+ixIMQrqZgZ+IbKfAeErBaNTsX2tsGU/30NOOg5Urdt1UGDCjJNwbE0WExQupI35joa56z+AxfZuDy2PlWlaCJFZ+bH8Ntuhmzw+b4q79REnGtBuUy60B1rqmMYRVqG9GcUBjT1iDBzXV6TXUyLmbWrHgv61fEMPTKa8rq0snyHymDj+YTQYX3R/47X+heqwtfq7v7g+lyurqxsvX+PSa+OC4of0g/fv8A9LVUceH/AHN3978BXV1O4b5h5H9xXEfKfP0jHB2PY4sTp2af6q/mfjTuK0VANAMEWHgzsQxHQkTJ511dXG+ofP8A4iEn0x5esreAn9Onh2jDwYW2II6EEAz4Co8HY9vaPPPb+bLXV1OydW/+f+0SvRfP/EsEGref+40bE+7XV1QH5hPrcH0/xI4nb0/GgXz37v8A4F/07I+hIrq6m4vf8iZ39S6ie4n9biP/AAj6WR9NKQ4l+tufvv8A1mvK6n4u3kP0Jj5O/mfWT4Z7x/db6Gthh/8A+X+G9/VYH00rq6o+N+Yef+Zp8D9Oeex+7/w/Q1rhvXV1YXHfWM0k+mJU+17kWBBIl1B8Rroeor5/iDrXV1af9N+l+TMbjfqDyhkFQuV1dVw6yEwNRvV1dTR1gRFq0PD2/RJ5H611dXuK+Uecr4H6h8pO5S1411dUqTTaLA0F969rqpWTt0gWrq6upsTP/9k="/>
          <p:cNvSpPr>
            <a:spLocks noChangeAspect="1" noChangeArrowheads="1"/>
          </p:cNvSpPr>
          <p:nvPr/>
        </p:nvSpPr>
        <p:spPr bwMode="auto">
          <a:xfrm>
            <a:off x="22891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9 Marcador de contenido"/>
          <p:cNvSpPr>
            <a:spLocks noGrp="1"/>
          </p:cNvSpPr>
          <p:nvPr>
            <p:ph idx="1"/>
          </p:nvPr>
        </p:nvSpPr>
        <p:spPr>
          <a:xfrm>
            <a:off x="397496" y="265088"/>
            <a:ext cx="9073008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intervino en su historia, manifestándole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sus designios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a través de los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patriarcas y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profetas, y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santificándolo para sí.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todo esto, como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preparación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 figura de aquella nueva y perfecta Alianza que había de concluirse en Cristo y de aquella plena y definitiva revelación que debía ser efectuada por el mismo Verbo encarnado.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457CD-B70A-4377-8168-189C3B094E90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pic>
        <p:nvPicPr>
          <p:cNvPr id="6155" name="Picture 12" descr="Profeta Daniel y de los 3 Jóvenes Ananías, Azarías y Misa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335" y="818187"/>
            <a:ext cx="2403488" cy="356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4" descr="http://s52.radikal.ru/i136/0907/8a/c892c926a30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568" y="4584576"/>
            <a:ext cx="6820470" cy="458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6" descr="http://content.foto.mail.ru/inbox/kotov68/_blogs/i-14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568" y="818187"/>
            <a:ext cx="4032448" cy="356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9 Marcador de contenido"/>
          <p:cNvSpPr>
            <a:spLocks noGrp="1"/>
          </p:cNvSpPr>
          <p:nvPr>
            <p:ph idx="1"/>
          </p:nvPr>
        </p:nvSpPr>
        <p:spPr>
          <a:xfrm>
            <a:off x="6878216" y="193080"/>
            <a:ext cx="9337569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Encarnación tiene su origen </a:t>
            </a:r>
            <a:r>
              <a:rPr lang="es-ES_tradnl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amor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Dios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los hombres: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s-ES_tradnl" sz="4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Jn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4, 9: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«en esto se manifestó el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amor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Dios nos tiene, en que Dios envió al mundo a su Hijo único para que vivamos por medio de El».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Encarnación es la demostración por excelencia del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amor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Dios hacia los hombres: en ella es Dios mismo el que se entrega a los hombres haciéndose partícipe de la naturaleza humana.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5EB3D-1C0D-4B5C-A401-1BF6C5E175F1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pic>
        <p:nvPicPr>
          <p:cNvPr id="7180" name="Picture 13" descr="http://viarosacruzortodoxa.bligoo.com.ar/media/users/10/509791/images/public/46424/1297202263435-La_20Anunciacion.png?v=12972023232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4" y="31079"/>
            <a:ext cx="5573142" cy="519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9" descr="http://www.ikona-kiot.ru/wp-content/uploads/pr-blagoveshenie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t="16925" r="18401" b="17255"/>
          <a:stretch>
            <a:fillRect/>
          </a:stretch>
        </p:blipFill>
        <p:spPr bwMode="auto">
          <a:xfrm>
            <a:off x="603250" y="5571262"/>
            <a:ext cx="2962598" cy="383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6" descr="http://icon-paintings.com/icono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t="5643" r="7806" b="7852"/>
          <a:stretch>
            <a:fillRect/>
          </a:stretch>
        </p:blipFill>
        <p:spPr bwMode="auto">
          <a:xfrm>
            <a:off x="3709864" y="5683514"/>
            <a:ext cx="2448272" cy="37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9 Marcador de contenido"/>
          <p:cNvSpPr>
            <a:spLocks noGrp="1"/>
          </p:cNvSpPr>
          <p:nvPr>
            <p:ph idx="1"/>
          </p:nvPr>
        </p:nvSpPr>
        <p:spPr>
          <a:xfrm>
            <a:off x="397496" y="264096"/>
            <a:ext cx="10945216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Tras la caída de Adán y Eva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paraíso,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Encarnación </a:t>
            </a: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tiene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una finalidad salvadora </a:t>
            </a:r>
            <a:b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 redentora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como profesamos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_tradnl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Credo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_tradnl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«por nosotros </a:t>
            </a:r>
            <a:br>
              <a:rPr lang="es-ES_tradnl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hombres y por nuestra salvación, bajó del cielo y </a:t>
            </a:r>
            <a:r>
              <a:rPr lang="es-ES_tradnl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S_tradnl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encarnó por obra del Espíritu Santo de María </a:t>
            </a:r>
            <a:r>
              <a:rPr lang="es-ES_tradnl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Virgen</a:t>
            </a:r>
            <a:r>
              <a:rPr lang="es-ES_tradnl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y se hizo hombre». </a:t>
            </a:r>
          </a:p>
          <a:p>
            <a:pPr>
              <a:lnSpc>
                <a:spcPct val="85000"/>
              </a:lnSpc>
            </a:pPr>
            <a:endParaRPr lang="es-ES_tradnl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Cristo afirmó de Sí mismo que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«el Hijo del hombre ha venido a buscar y salvar lo que estaba perdido» y que «Dios no ha enviado a su Hijo para condenar al mundo, sino para que el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mundo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salve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Él» .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4F1DA-5722-4984-BCC1-524CD72A7D2B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pic>
        <p:nvPicPr>
          <p:cNvPr id="8203" name="Picture 14" descr="http://icon-paintings.com/icono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7523" r="10925" b="7852"/>
          <a:stretch>
            <a:fillRect/>
          </a:stretch>
        </p:blipFill>
        <p:spPr bwMode="auto">
          <a:xfrm>
            <a:off x="12317782" y="192088"/>
            <a:ext cx="4497538" cy="578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9" descr="http://1.bp.blogspot.com/_Jv76Q-4-QR8/SQusmtHhHvI/AAAAAAAAAqg/6_QuWOTioNE/s1600/ns+de+smolens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816" y="6108478"/>
            <a:ext cx="2190004" cy="313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20" descr="http://www.erain.es/departamentos/religion/Trabajos/herejias/icono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5080" y="6116030"/>
            <a:ext cx="2265290" cy="305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9 Marcador de contenido"/>
          <p:cNvSpPr>
            <a:spLocks noGrp="1"/>
          </p:cNvSpPr>
          <p:nvPr>
            <p:ph idx="1"/>
          </p:nvPr>
        </p:nvSpPr>
        <p:spPr>
          <a:xfrm>
            <a:off x="4081182" y="337096"/>
            <a:ext cx="12590122" cy="6335712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Encarnación no sólo manifiesta </a:t>
            </a:r>
          </a:p>
          <a:p>
            <a:pPr>
              <a:lnSpc>
                <a:spcPct val="70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infinito amor de Dios a los hombres, </a:t>
            </a:r>
          </a:p>
          <a:p>
            <a:pPr>
              <a:lnSpc>
                <a:spcPct val="70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infinita misericordia, </a:t>
            </a:r>
          </a:p>
          <a:p>
            <a:pPr>
              <a:lnSpc>
                <a:spcPct val="70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justicia, </a:t>
            </a:r>
          </a:p>
          <a:p>
            <a:pPr>
              <a:lnSpc>
                <a:spcPct val="70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poder, </a:t>
            </a:r>
          </a:p>
          <a:p>
            <a:pPr>
              <a:lnSpc>
                <a:spcPct val="70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sino también </a:t>
            </a:r>
          </a:p>
          <a:p>
            <a:pPr>
              <a:lnSpc>
                <a:spcPct val="70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coherencia </a:t>
            </a:r>
          </a:p>
          <a:p>
            <a:pPr>
              <a:lnSpc>
                <a:spcPct val="70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plan divino de salvación.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profunda sabiduría divina </a:t>
            </a:r>
          </a:p>
          <a:p>
            <a:pPr>
              <a:lnSpc>
                <a:spcPct val="70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 decidido salvar al hombre </a:t>
            </a:r>
          </a:p>
          <a:p>
            <a:pPr>
              <a:lnSpc>
                <a:spcPct val="70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modo más conveniente </a:t>
            </a:r>
          </a:p>
          <a:p>
            <a:pPr>
              <a:lnSpc>
                <a:spcPct val="70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su naturaleza, </a:t>
            </a:r>
          </a:p>
          <a:p>
            <a:pPr>
              <a:lnSpc>
                <a:spcPct val="70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es, precisamente, </a:t>
            </a:r>
          </a:p>
          <a:p>
            <a:pPr>
              <a:lnSpc>
                <a:spcPct val="70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mediante la Encarnación del Verbo.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812BB-ABBB-4C2E-AE7A-46644E77BC51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pic>
        <p:nvPicPr>
          <p:cNvPr id="9227" name="Picture 15" descr="http://icon-paintings.com/icono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92088"/>
            <a:ext cx="2717799" cy="27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7" descr="http://icon-paintings.com/icono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2992327"/>
            <a:ext cx="2711449" cy="296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8" descr="http://www.elarcadenoe.org/imagenes/Igorevska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1" y="6132331"/>
            <a:ext cx="2614439" cy="334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9 Marcador de contenido"/>
          <p:cNvSpPr>
            <a:spLocks noGrp="1"/>
          </p:cNvSpPr>
          <p:nvPr>
            <p:ph idx="1"/>
          </p:nvPr>
        </p:nvSpPr>
        <p:spPr>
          <a:xfrm>
            <a:off x="469504" y="480120"/>
            <a:ext cx="11449272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Jesucristo, el Verbo encarnado,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es ni un mito, 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 una idea abstracta cualquiera; 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hombre 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vivió 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un contexto concreto;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que murió, 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después de haber llevado su propia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existencia 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dentro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 evolución de la historia.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Tx/>
              <a:buChar char="-"/>
            </a:pP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investigación histórica sobre Él </a:t>
            </a: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exigencia de la fe cristiana.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FC6F0-7622-4AD0-807B-93E8A95F451D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pic>
        <p:nvPicPr>
          <p:cNvPr id="10251" name="Picture 12" descr="http://t0.gstatic.com/images?q=tbn:ANd9GcQ1B9XmbLtY6wrUF26cXVKLQwKHvmWMZ8sWHRT3KTvXSW3q61OFVQ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218" y="192088"/>
            <a:ext cx="4470886" cy="53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4" descr="http://www.xtec.es/~gluri/webdise%F1o/imagenestexto/ste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218" y="5586917"/>
            <a:ext cx="4470886" cy="382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8590</TotalTime>
  <Words>919</Words>
  <Application>Microsoft Office PowerPoint</Application>
  <PresentationFormat>Personalizado</PresentationFormat>
  <Paragraphs>277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2" baseType="lpstr">
      <vt:lpstr>Arial</vt:lpstr>
      <vt:lpstr>Bernard MT Condensed</vt:lpstr>
      <vt:lpstr>Calibri</vt:lpstr>
      <vt:lpstr>Elephant</vt:lpstr>
      <vt:lpstr>Times New Roman</vt:lpstr>
      <vt:lpstr>Tema de Office</vt:lpstr>
      <vt:lpstr>La FE cristiana</vt:lpstr>
      <vt:lpstr>Presentación de PowerPoint</vt:lpstr>
      <vt:lpstr>1. La encarnación del verbo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2. Jesucristo, Dios y hombre verdadero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La unión hipostática</vt:lpstr>
      <vt:lpstr>Presentación de PowerPoint</vt:lpstr>
      <vt:lpstr>Presentación de PowerPoint</vt:lpstr>
      <vt:lpstr>Presentación de PowerPoint</vt:lpstr>
      <vt:lpstr>Presentación de PowerPoint</vt:lpstr>
      <vt:lpstr>4. La humanidad santísima de jesucristo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 básica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jmgallardo</dc:creator>
  <cp:lastModifiedBy>UserHP</cp:lastModifiedBy>
  <cp:revision>64</cp:revision>
  <dcterms:created xsi:type="dcterms:W3CDTF">2010-08-10T14:04:34Z</dcterms:created>
  <dcterms:modified xsi:type="dcterms:W3CDTF">2017-04-27T14:42:14Z</dcterms:modified>
</cp:coreProperties>
</file>