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4"/>
  </p:notesMasterIdLst>
  <p:sldIdLst>
    <p:sldId id="340" r:id="rId3"/>
    <p:sldId id="295" r:id="rId4"/>
    <p:sldId id="296" r:id="rId5"/>
    <p:sldId id="304" r:id="rId6"/>
    <p:sldId id="305" r:id="rId7"/>
    <p:sldId id="306" r:id="rId8"/>
    <p:sldId id="307" r:id="rId9"/>
    <p:sldId id="309" r:id="rId10"/>
    <p:sldId id="310" r:id="rId11"/>
    <p:sldId id="311" r:id="rId12"/>
    <p:sldId id="312" r:id="rId13"/>
    <p:sldId id="30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29" r:id="rId30"/>
    <p:sldId id="330" r:id="rId31"/>
    <p:sldId id="331" r:id="rId32"/>
    <p:sldId id="332" r:id="rId33"/>
    <p:sldId id="333" r:id="rId34"/>
    <p:sldId id="303" r:id="rId35"/>
    <p:sldId id="334" r:id="rId36"/>
    <p:sldId id="335" r:id="rId37"/>
    <p:sldId id="336" r:id="rId38"/>
    <p:sldId id="337" r:id="rId39"/>
    <p:sldId id="338" r:id="rId40"/>
    <p:sldId id="301" r:id="rId41"/>
    <p:sldId id="339" r:id="rId42"/>
    <p:sldId id="308" r:id="rId43"/>
  </p:sldIdLst>
  <p:sldSz cx="17068800" cy="9601200"/>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639763" indent="-182563" algn="l" rtl="0" fontAlgn="base">
      <a:spcBef>
        <a:spcPct val="0"/>
      </a:spcBef>
      <a:spcAft>
        <a:spcPct val="0"/>
      </a:spcAft>
      <a:defRPr kern="1200">
        <a:solidFill>
          <a:schemeClr val="tx1"/>
        </a:solidFill>
        <a:latin typeface="Arial" charset="0"/>
        <a:ea typeface="+mn-ea"/>
        <a:cs typeface="Arial" charset="0"/>
      </a:defRPr>
    </a:lvl2pPr>
    <a:lvl3pPr marL="1279525" indent="-365125" algn="l" rtl="0" fontAlgn="base">
      <a:spcBef>
        <a:spcPct val="0"/>
      </a:spcBef>
      <a:spcAft>
        <a:spcPct val="0"/>
      </a:spcAft>
      <a:defRPr kern="1200">
        <a:solidFill>
          <a:schemeClr val="tx1"/>
        </a:solidFill>
        <a:latin typeface="Arial" charset="0"/>
        <a:ea typeface="+mn-ea"/>
        <a:cs typeface="Arial" charset="0"/>
      </a:defRPr>
    </a:lvl3pPr>
    <a:lvl4pPr marL="1919288" indent="-547688" algn="l" rtl="0" fontAlgn="base">
      <a:spcBef>
        <a:spcPct val="0"/>
      </a:spcBef>
      <a:spcAft>
        <a:spcPct val="0"/>
      </a:spcAft>
      <a:defRPr kern="1200">
        <a:solidFill>
          <a:schemeClr val="tx1"/>
        </a:solidFill>
        <a:latin typeface="Arial" charset="0"/>
        <a:ea typeface="+mn-ea"/>
        <a:cs typeface="Arial" charset="0"/>
      </a:defRPr>
    </a:lvl4pPr>
    <a:lvl5pPr marL="2559050" indent="-73025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069" userDrawn="1">
          <p15:clr>
            <a:srgbClr val="A4A3A4"/>
          </p15:clr>
        </p15:guide>
        <p15:guide id="2" pos="53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3" autoAdjust="0"/>
    <p:restoredTop sz="94760" autoAdjust="0"/>
  </p:normalViewPr>
  <p:slideViewPr>
    <p:cSldViewPr>
      <p:cViewPr varScale="1">
        <p:scale>
          <a:sx n="50" d="100"/>
          <a:sy n="50" d="100"/>
        </p:scale>
        <p:origin x="624" y="60"/>
      </p:cViewPr>
      <p:guideLst>
        <p:guide orient="horz" pos="3069"/>
        <p:guide pos="5376"/>
      </p:guideLst>
    </p:cSldViewPr>
  </p:slideViewPr>
  <p:notesTextViewPr>
    <p:cViewPr>
      <p:scale>
        <a:sx n="100" d="100"/>
        <a:sy n="100" d="100"/>
      </p:scale>
      <p:origin x="0" y="0"/>
    </p:cViewPr>
  </p:notesTextViewPr>
  <p:sorterViewPr>
    <p:cViewPr>
      <p:scale>
        <a:sx n="66" d="100"/>
        <a:sy n="66" d="100"/>
      </p:scale>
      <p:origin x="0" y="38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423DA65-9F81-410B-BA31-1D57FE1E229C}" type="datetimeFigureOut">
              <a:rPr lang="es-AR"/>
              <a:pPr>
                <a:defRPr/>
              </a:pPr>
              <a:t>20/4/2017</a:t>
            </a:fld>
            <a:endParaRPr lang="es-AR"/>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s-AR"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AR"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6936EDA-4916-42D4-A8FB-1DCED090C44E}" type="slidenum">
              <a:rPr lang="es-AR"/>
              <a:pPr>
                <a:defRPr/>
              </a:pPr>
              <a:t>‹Nº›</a:t>
            </a:fld>
            <a:endParaRPr lang="es-AR"/>
          </a:p>
        </p:txBody>
      </p:sp>
    </p:spTree>
    <p:extLst>
      <p:ext uri="{BB962C8B-B14F-4D97-AF65-F5344CB8AC3E}">
        <p14:creationId xmlns:p14="http://schemas.microsoft.com/office/powerpoint/2010/main" val="19073306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280160" y="2982597"/>
            <a:ext cx="14508480" cy="205803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2560320" y="5440680"/>
            <a:ext cx="1194816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7E6BB028-0AE3-4DBB-9E4C-651829C1C369}" type="datetime1">
              <a:rPr lang="es-ES"/>
              <a:pPr>
                <a:defRPr/>
              </a:pPr>
              <a:t>20/04/2017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EF35395-4938-4678-BDD4-FB1EB8CBEFE5}" type="slidenum">
              <a:rPr lang="es-ES"/>
              <a:pPr>
                <a:defRPr/>
              </a:pPr>
              <a:t>‹Nº›</a:t>
            </a:fld>
            <a:endParaRPr lang="es-ES"/>
          </a:p>
        </p:txBody>
      </p:sp>
    </p:spTree>
    <p:extLst>
      <p:ext uri="{BB962C8B-B14F-4D97-AF65-F5344CB8AC3E}">
        <p14:creationId xmlns:p14="http://schemas.microsoft.com/office/powerpoint/2010/main" val="3837309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C1DB9A53-8924-4160-9AD1-9E8AA059F049}" type="datetime1">
              <a:rPr lang="es-ES"/>
              <a:pPr>
                <a:defRPr/>
              </a:pPr>
              <a:t>20/04/2017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506EBDA-8861-44BC-A7CF-B4156609AFC0}" type="slidenum">
              <a:rPr lang="es-ES"/>
              <a:pPr>
                <a:defRPr/>
              </a:pPr>
              <a:t>‹Nº›</a:t>
            </a:fld>
            <a:endParaRPr lang="es-ES"/>
          </a:p>
        </p:txBody>
      </p:sp>
    </p:spTree>
    <p:extLst>
      <p:ext uri="{BB962C8B-B14F-4D97-AF65-F5344CB8AC3E}">
        <p14:creationId xmlns:p14="http://schemas.microsoft.com/office/powerpoint/2010/main" val="3260135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2374880" y="384495"/>
            <a:ext cx="3840480" cy="819213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853440" y="384495"/>
            <a:ext cx="11236960" cy="819213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669F6799-11FD-4C7D-92D9-6E18A7C337AA}" type="datetime1">
              <a:rPr lang="es-ES"/>
              <a:pPr>
                <a:defRPr/>
              </a:pPr>
              <a:t>20/04/2017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7F1F154-A41F-4287-871A-6347AA4CBE9B}" type="slidenum">
              <a:rPr lang="es-ES"/>
              <a:pPr>
                <a:defRPr/>
              </a:pPr>
              <a:t>‹Nº›</a:t>
            </a:fld>
            <a:endParaRPr lang="es-ES"/>
          </a:p>
        </p:txBody>
      </p:sp>
    </p:spTree>
    <p:extLst>
      <p:ext uri="{BB962C8B-B14F-4D97-AF65-F5344CB8AC3E}">
        <p14:creationId xmlns:p14="http://schemas.microsoft.com/office/powerpoint/2010/main" val="4194636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280160" y="2982597"/>
            <a:ext cx="14508480" cy="205803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2560320" y="5440680"/>
            <a:ext cx="11948160" cy="2453640"/>
          </a:xfrm>
        </p:spPr>
        <p:txBody>
          <a:bodyPr/>
          <a:lstStyle>
            <a:lvl1pPr marL="0" indent="0" algn="ctr">
              <a:buNone/>
              <a:defRPr>
                <a:solidFill>
                  <a:schemeClr val="tx1">
                    <a:tint val="75000"/>
                  </a:schemeClr>
                </a:solidFill>
              </a:defRPr>
            </a:lvl1pPr>
            <a:lvl2pPr marL="853419" indent="0" algn="ctr">
              <a:buNone/>
              <a:defRPr>
                <a:solidFill>
                  <a:schemeClr val="tx1">
                    <a:tint val="75000"/>
                  </a:schemeClr>
                </a:solidFill>
              </a:defRPr>
            </a:lvl2pPr>
            <a:lvl3pPr marL="1706837" indent="0" algn="ctr">
              <a:buNone/>
              <a:defRPr>
                <a:solidFill>
                  <a:schemeClr val="tx1">
                    <a:tint val="75000"/>
                  </a:schemeClr>
                </a:solidFill>
              </a:defRPr>
            </a:lvl3pPr>
            <a:lvl4pPr marL="2560256" indent="0" algn="ctr">
              <a:buNone/>
              <a:defRPr>
                <a:solidFill>
                  <a:schemeClr val="tx1">
                    <a:tint val="75000"/>
                  </a:schemeClr>
                </a:solidFill>
              </a:defRPr>
            </a:lvl4pPr>
            <a:lvl5pPr marL="3413675" indent="0" algn="ctr">
              <a:buNone/>
              <a:defRPr>
                <a:solidFill>
                  <a:schemeClr val="tx1">
                    <a:tint val="75000"/>
                  </a:schemeClr>
                </a:solidFill>
              </a:defRPr>
            </a:lvl5pPr>
            <a:lvl6pPr marL="4267093" indent="0" algn="ctr">
              <a:buNone/>
              <a:defRPr>
                <a:solidFill>
                  <a:schemeClr val="tx1">
                    <a:tint val="75000"/>
                  </a:schemeClr>
                </a:solidFill>
              </a:defRPr>
            </a:lvl6pPr>
            <a:lvl7pPr marL="5120512" indent="0" algn="ctr">
              <a:buNone/>
              <a:defRPr>
                <a:solidFill>
                  <a:schemeClr val="tx1">
                    <a:tint val="75000"/>
                  </a:schemeClr>
                </a:solidFill>
              </a:defRPr>
            </a:lvl7pPr>
            <a:lvl8pPr marL="5973931" indent="0" algn="ctr">
              <a:buNone/>
              <a:defRPr>
                <a:solidFill>
                  <a:schemeClr val="tx1">
                    <a:tint val="75000"/>
                  </a:schemeClr>
                </a:solidFill>
              </a:defRPr>
            </a:lvl8pPr>
            <a:lvl9pPr marL="6827349"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1712E86-77C7-4931-9122-3CF40CB9B0DA}" type="datetime1">
              <a:rPr kumimoji="0" lang="es-ES" sz="226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20/04/2017</a:t>
            </a:fld>
            <a:endParaRPr kumimoji="0" lang="es-ES" sz="226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26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3BAD09F-55B8-40DF-ADFE-A1E1A1A3C6E4}" type="slidenum">
              <a:rPr kumimoji="0" lang="es-ES" sz="2267"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2267"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46311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B2983A5-9D79-467F-8BAA-E8090A7D6DCD}" type="datetime1">
              <a:rPr kumimoji="0" lang="es-ES" sz="226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20/04/2017</a:t>
            </a:fld>
            <a:endParaRPr kumimoji="0" lang="es-ES" sz="226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26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5BBE5B-3039-4DF8-84B4-02B06BB5261A}" type="slidenum">
              <a:rPr kumimoji="0" lang="es-ES" sz="2267"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2267"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04728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348317" y="6169662"/>
            <a:ext cx="14508480" cy="1906905"/>
          </a:xfrm>
        </p:spPr>
        <p:txBody>
          <a:bodyPr anchor="t"/>
          <a:lstStyle>
            <a:lvl1pPr algn="l">
              <a:defRPr sz="7466"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348317" y="4069399"/>
            <a:ext cx="14508480" cy="2100262"/>
          </a:xfrm>
        </p:spPr>
        <p:txBody>
          <a:bodyPr anchor="b"/>
          <a:lstStyle>
            <a:lvl1pPr marL="0" indent="0">
              <a:buNone/>
              <a:defRPr sz="3733">
                <a:solidFill>
                  <a:schemeClr val="tx1">
                    <a:tint val="75000"/>
                  </a:schemeClr>
                </a:solidFill>
              </a:defRPr>
            </a:lvl1pPr>
            <a:lvl2pPr marL="853419" indent="0">
              <a:buNone/>
              <a:defRPr sz="3333">
                <a:solidFill>
                  <a:schemeClr val="tx1">
                    <a:tint val="75000"/>
                  </a:schemeClr>
                </a:solidFill>
              </a:defRPr>
            </a:lvl2pPr>
            <a:lvl3pPr marL="1706837" indent="0">
              <a:buNone/>
              <a:defRPr sz="2933">
                <a:solidFill>
                  <a:schemeClr val="tx1">
                    <a:tint val="75000"/>
                  </a:schemeClr>
                </a:solidFill>
              </a:defRPr>
            </a:lvl3pPr>
            <a:lvl4pPr marL="2560256" indent="0">
              <a:buNone/>
              <a:defRPr sz="2667">
                <a:solidFill>
                  <a:schemeClr val="tx1">
                    <a:tint val="75000"/>
                  </a:schemeClr>
                </a:solidFill>
              </a:defRPr>
            </a:lvl4pPr>
            <a:lvl5pPr marL="3413675" indent="0">
              <a:buNone/>
              <a:defRPr sz="2667">
                <a:solidFill>
                  <a:schemeClr val="tx1">
                    <a:tint val="75000"/>
                  </a:schemeClr>
                </a:solidFill>
              </a:defRPr>
            </a:lvl5pPr>
            <a:lvl6pPr marL="4267093" indent="0">
              <a:buNone/>
              <a:defRPr sz="2667">
                <a:solidFill>
                  <a:schemeClr val="tx1">
                    <a:tint val="75000"/>
                  </a:schemeClr>
                </a:solidFill>
              </a:defRPr>
            </a:lvl6pPr>
            <a:lvl7pPr marL="5120512" indent="0">
              <a:buNone/>
              <a:defRPr sz="2667">
                <a:solidFill>
                  <a:schemeClr val="tx1">
                    <a:tint val="75000"/>
                  </a:schemeClr>
                </a:solidFill>
              </a:defRPr>
            </a:lvl7pPr>
            <a:lvl8pPr marL="5973931" indent="0">
              <a:buNone/>
              <a:defRPr sz="2667">
                <a:solidFill>
                  <a:schemeClr val="tx1">
                    <a:tint val="75000"/>
                  </a:schemeClr>
                </a:solidFill>
              </a:defRPr>
            </a:lvl8pPr>
            <a:lvl9pPr marL="6827349" indent="0">
              <a:buNone/>
              <a:defRPr sz="2667">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1CA4A66-5132-404C-AC95-B6FDBCD239ED}" type="datetime1">
              <a:rPr kumimoji="0" lang="es-ES" sz="226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20/04/2017</a:t>
            </a:fld>
            <a:endParaRPr kumimoji="0" lang="es-ES" sz="226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26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3AE1836-EA4B-4269-8241-AAD4E3E04B21}" type="slidenum">
              <a:rPr kumimoji="0" lang="es-ES" sz="2267"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2267"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50012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853440" y="2240281"/>
            <a:ext cx="7538720" cy="6336348"/>
          </a:xfrm>
        </p:spPr>
        <p:txBody>
          <a:bodyPr/>
          <a:lstStyle>
            <a:lvl1pPr>
              <a:defRPr sz="5200"/>
            </a:lvl1pPr>
            <a:lvl2pPr>
              <a:defRPr sz="4533"/>
            </a:lvl2pPr>
            <a:lvl3pPr>
              <a:defRPr sz="3733"/>
            </a:lvl3pPr>
            <a:lvl4pPr>
              <a:defRPr sz="3333"/>
            </a:lvl4pPr>
            <a:lvl5pPr>
              <a:defRPr sz="3333"/>
            </a:lvl5pPr>
            <a:lvl6pPr>
              <a:defRPr sz="3333"/>
            </a:lvl6pPr>
            <a:lvl7pPr>
              <a:defRPr sz="3333"/>
            </a:lvl7pPr>
            <a:lvl8pPr>
              <a:defRPr sz="3333"/>
            </a:lvl8pPr>
            <a:lvl9pPr>
              <a:defRPr sz="3333"/>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8676640" y="2240281"/>
            <a:ext cx="7538720" cy="6336348"/>
          </a:xfrm>
        </p:spPr>
        <p:txBody>
          <a:bodyPr/>
          <a:lstStyle>
            <a:lvl1pPr>
              <a:defRPr sz="5200"/>
            </a:lvl1pPr>
            <a:lvl2pPr>
              <a:defRPr sz="4533"/>
            </a:lvl2pPr>
            <a:lvl3pPr>
              <a:defRPr sz="3733"/>
            </a:lvl3pPr>
            <a:lvl4pPr>
              <a:defRPr sz="3333"/>
            </a:lvl4pPr>
            <a:lvl5pPr>
              <a:defRPr sz="3333"/>
            </a:lvl5pPr>
            <a:lvl6pPr>
              <a:defRPr sz="3333"/>
            </a:lvl6pPr>
            <a:lvl7pPr>
              <a:defRPr sz="3333"/>
            </a:lvl7pPr>
            <a:lvl8pPr>
              <a:defRPr sz="3333"/>
            </a:lvl8pPr>
            <a:lvl9pPr>
              <a:defRPr sz="3333"/>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DAFB699-5BA4-4134-A6C9-3C2800AAB1CA}" type="datetime1">
              <a:rPr kumimoji="0" lang="es-ES" sz="226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20/04/2017</a:t>
            </a:fld>
            <a:endParaRPr kumimoji="0" lang="es-ES" sz="226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26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BBE4A26-3B25-4609-AD5A-B27FC310298D}" type="slidenum">
              <a:rPr kumimoji="0" lang="es-ES" sz="2267"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2267"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31617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853441" y="2149159"/>
            <a:ext cx="7541684" cy="895667"/>
          </a:xfrm>
        </p:spPr>
        <p:txBody>
          <a:bodyPr anchor="b"/>
          <a:lstStyle>
            <a:lvl1pPr marL="0" indent="0">
              <a:buNone/>
              <a:defRPr sz="4533" b="1"/>
            </a:lvl1pPr>
            <a:lvl2pPr marL="853419" indent="0">
              <a:buNone/>
              <a:defRPr sz="3733" b="1"/>
            </a:lvl2pPr>
            <a:lvl3pPr marL="1706837" indent="0">
              <a:buNone/>
              <a:defRPr sz="3333" b="1"/>
            </a:lvl3pPr>
            <a:lvl4pPr marL="2560256" indent="0">
              <a:buNone/>
              <a:defRPr sz="2933" b="1"/>
            </a:lvl4pPr>
            <a:lvl5pPr marL="3413675" indent="0">
              <a:buNone/>
              <a:defRPr sz="2933" b="1"/>
            </a:lvl5pPr>
            <a:lvl6pPr marL="4267093" indent="0">
              <a:buNone/>
              <a:defRPr sz="2933" b="1"/>
            </a:lvl6pPr>
            <a:lvl7pPr marL="5120512" indent="0">
              <a:buNone/>
              <a:defRPr sz="2933" b="1"/>
            </a:lvl7pPr>
            <a:lvl8pPr marL="5973931" indent="0">
              <a:buNone/>
              <a:defRPr sz="2933" b="1"/>
            </a:lvl8pPr>
            <a:lvl9pPr marL="6827349" indent="0">
              <a:buNone/>
              <a:defRPr sz="2933"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853441" y="3044826"/>
            <a:ext cx="7541684" cy="5531803"/>
          </a:xfrm>
        </p:spPr>
        <p:txBody>
          <a:bodyPr/>
          <a:lstStyle>
            <a:lvl1pPr>
              <a:defRPr sz="4533"/>
            </a:lvl1pPr>
            <a:lvl2pPr>
              <a:defRPr sz="3733"/>
            </a:lvl2pPr>
            <a:lvl3pPr>
              <a:defRPr sz="3333"/>
            </a:lvl3pPr>
            <a:lvl4pPr>
              <a:defRPr sz="2933"/>
            </a:lvl4pPr>
            <a:lvl5pPr>
              <a:defRPr sz="2933"/>
            </a:lvl5pPr>
            <a:lvl6pPr>
              <a:defRPr sz="2933"/>
            </a:lvl6pPr>
            <a:lvl7pPr>
              <a:defRPr sz="2933"/>
            </a:lvl7pPr>
            <a:lvl8pPr>
              <a:defRPr sz="2933"/>
            </a:lvl8pPr>
            <a:lvl9pPr>
              <a:defRPr sz="2933"/>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8670715" y="2149159"/>
            <a:ext cx="7544647" cy="895667"/>
          </a:xfrm>
        </p:spPr>
        <p:txBody>
          <a:bodyPr anchor="b"/>
          <a:lstStyle>
            <a:lvl1pPr marL="0" indent="0">
              <a:buNone/>
              <a:defRPr sz="4533" b="1"/>
            </a:lvl1pPr>
            <a:lvl2pPr marL="853419" indent="0">
              <a:buNone/>
              <a:defRPr sz="3733" b="1"/>
            </a:lvl2pPr>
            <a:lvl3pPr marL="1706837" indent="0">
              <a:buNone/>
              <a:defRPr sz="3333" b="1"/>
            </a:lvl3pPr>
            <a:lvl4pPr marL="2560256" indent="0">
              <a:buNone/>
              <a:defRPr sz="2933" b="1"/>
            </a:lvl4pPr>
            <a:lvl5pPr marL="3413675" indent="0">
              <a:buNone/>
              <a:defRPr sz="2933" b="1"/>
            </a:lvl5pPr>
            <a:lvl6pPr marL="4267093" indent="0">
              <a:buNone/>
              <a:defRPr sz="2933" b="1"/>
            </a:lvl6pPr>
            <a:lvl7pPr marL="5120512" indent="0">
              <a:buNone/>
              <a:defRPr sz="2933" b="1"/>
            </a:lvl7pPr>
            <a:lvl8pPr marL="5973931" indent="0">
              <a:buNone/>
              <a:defRPr sz="2933" b="1"/>
            </a:lvl8pPr>
            <a:lvl9pPr marL="6827349" indent="0">
              <a:buNone/>
              <a:defRPr sz="2933"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8670715" y="3044826"/>
            <a:ext cx="7544647" cy="5531803"/>
          </a:xfrm>
        </p:spPr>
        <p:txBody>
          <a:bodyPr/>
          <a:lstStyle>
            <a:lvl1pPr>
              <a:defRPr sz="4533"/>
            </a:lvl1pPr>
            <a:lvl2pPr>
              <a:defRPr sz="3733"/>
            </a:lvl2pPr>
            <a:lvl3pPr>
              <a:defRPr sz="3333"/>
            </a:lvl3pPr>
            <a:lvl4pPr>
              <a:defRPr sz="2933"/>
            </a:lvl4pPr>
            <a:lvl5pPr>
              <a:defRPr sz="2933"/>
            </a:lvl5pPr>
            <a:lvl6pPr>
              <a:defRPr sz="2933"/>
            </a:lvl6pPr>
            <a:lvl7pPr>
              <a:defRPr sz="2933"/>
            </a:lvl7pPr>
            <a:lvl8pPr>
              <a:defRPr sz="2933"/>
            </a:lvl8pPr>
            <a:lvl9pPr>
              <a:defRPr sz="2933"/>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75B5331-753E-4A0E-B2DB-8003027DEB92}" type="datetime1">
              <a:rPr kumimoji="0" lang="es-ES" sz="226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20/04/2017</a:t>
            </a:fld>
            <a:endParaRPr kumimoji="0" lang="es-ES" sz="226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26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AF43841-8749-464F-95DA-76EF4EA819FD}" type="slidenum">
              <a:rPr kumimoji="0" lang="es-ES" sz="2267"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2267"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55055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9EA9149-505F-4C40-B0B1-B3FA8D9420FC}" type="datetime1">
              <a:rPr kumimoji="0" lang="es-ES" sz="226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20/04/2017</a:t>
            </a:fld>
            <a:endParaRPr kumimoji="0" lang="es-ES" sz="226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26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112931-FC23-444E-A3CB-9F0778143495}" type="slidenum">
              <a:rPr kumimoji="0" lang="es-ES" sz="2267"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2267"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22377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1364DAA-0B67-4598-B150-CDF2475637DF}" type="datetime1">
              <a:rPr kumimoji="0" lang="es-ES" sz="226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20/04/2017</a:t>
            </a:fld>
            <a:endParaRPr kumimoji="0" lang="es-ES" sz="226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26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75F032C-F490-4A8A-9066-E39E29FB288A}" type="slidenum">
              <a:rPr kumimoji="0" lang="es-ES" sz="2267"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2267"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42726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853442" y="382270"/>
            <a:ext cx="5615517" cy="1626870"/>
          </a:xfrm>
        </p:spPr>
        <p:txBody>
          <a:bodyPr anchor="b"/>
          <a:lstStyle>
            <a:lvl1pPr algn="l">
              <a:defRPr sz="3733"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6673427" y="382271"/>
            <a:ext cx="9541933" cy="8194358"/>
          </a:xfrm>
        </p:spPr>
        <p:txBody>
          <a:bodyPr/>
          <a:lstStyle>
            <a:lvl1pPr>
              <a:defRPr sz="6000"/>
            </a:lvl1pPr>
            <a:lvl2pPr>
              <a:defRPr sz="5200"/>
            </a:lvl2pPr>
            <a:lvl3pPr>
              <a:defRPr sz="4533"/>
            </a:lvl3pPr>
            <a:lvl4pPr>
              <a:defRPr sz="3733"/>
            </a:lvl4pPr>
            <a:lvl5pPr>
              <a:defRPr sz="3733"/>
            </a:lvl5pPr>
            <a:lvl6pPr>
              <a:defRPr sz="3733"/>
            </a:lvl6pPr>
            <a:lvl7pPr>
              <a:defRPr sz="3733"/>
            </a:lvl7pPr>
            <a:lvl8pPr>
              <a:defRPr sz="3733"/>
            </a:lvl8pPr>
            <a:lvl9pPr>
              <a:defRPr sz="3733"/>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853442" y="2009141"/>
            <a:ext cx="5615517" cy="6567488"/>
          </a:xfrm>
        </p:spPr>
        <p:txBody>
          <a:bodyPr/>
          <a:lstStyle>
            <a:lvl1pPr marL="0" indent="0">
              <a:buNone/>
              <a:defRPr sz="2667"/>
            </a:lvl1pPr>
            <a:lvl2pPr marL="853419" indent="0">
              <a:buNone/>
              <a:defRPr sz="2267"/>
            </a:lvl2pPr>
            <a:lvl3pPr marL="1706837" indent="0">
              <a:buNone/>
              <a:defRPr sz="1867"/>
            </a:lvl3pPr>
            <a:lvl4pPr marL="2560256" indent="0">
              <a:buNone/>
              <a:defRPr sz="1733"/>
            </a:lvl4pPr>
            <a:lvl5pPr marL="3413675" indent="0">
              <a:buNone/>
              <a:defRPr sz="1733"/>
            </a:lvl5pPr>
            <a:lvl6pPr marL="4267093" indent="0">
              <a:buNone/>
              <a:defRPr sz="1733"/>
            </a:lvl6pPr>
            <a:lvl7pPr marL="5120512" indent="0">
              <a:buNone/>
              <a:defRPr sz="1733"/>
            </a:lvl7pPr>
            <a:lvl8pPr marL="5973931" indent="0">
              <a:buNone/>
              <a:defRPr sz="1733"/>
            </a:lvl8pPr>
            <a:lvl9pPr marL="6827349" indent="0">
              <a:buNone/>
              <a:defRPr sz="1733"/>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E733984-C8D7-44DA-908A-4A051E014D76}" type="datetime1">
              <a:rPr kumimoji="0" lang="es-ES" sz="226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20/04/2017</a:t>
            </a:fld>
            <a:endParaRPr kumimoji="0" lang="es-ES" sz="226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26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A667B9-6F74-46DA-AB99-33029AE668DE}" type="slidenum">
              <a:rPr kumimoji="0" lang="es-ES" sz="2267"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2267"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94411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FCE03521-58B2-4423-8231-C0DD0A84A2B2}" type="datetime1">
              <a:rPr lang="es-ES"/>
              <a:pPr>
                <a:defRPr/>
              </a:pPr>
              <a:t>20/04/2017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4DC5B25-E703-4F93-A2F4-B2FF9252BBD2}" type="slidenum">
              <a:rPr lang="es-ES"/>
              <a:pPr>
                <a:defRPr/>
              </a:pPr>
              <a:t>‹Nº›</a:t>
            </a:fld>
            <a:endParaRPr lang="es-ES"/>
          </a:p>
        </p:txBody>
      </p:sp>
    </p:spTree>
    <p:extLst>
      <p:ext uri="{BB962C8B-B14F-4D97-AF65-F5344CB8AC3E}">
        <p14:creationId xmlns:p14="http://schemas.microsoft.com/office/powerpoint/2010/main" val="2529210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345604" y="6720841"/>
            <a:ext cx="10241280" cy="793433"/>
          </a:xfrm>
        </p:spPr>
        <p:txBody>
          <a:bodyPr anchor="b"/>
          <a:lstStyle>
            <a:lvl1pPr algn="l">
              <a:defRPr sz="3733"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3345604" y="857885"/>
            <a:ext cx="10241280" cy="5760720"/>
          </a:xfrm>
        </p:spPr>
        <p:txBody>
          <a:bodyPr rtlCol="0">
            <a:normAutofit/>
          </a:bodyPr>
          <a:lstStyle>
            <a:lvl1pPr marL="0" indent="0">
              <a:buNone/>
              <a:defRPr sz="6000"/>
            </a:lvl1pPr>
            <a:lvl2pPr marL="853419" indent="0">
              <a:buNone/>
              <a:defRPr sz="5200"/>
            </a:lvl2pPr>
            <a:lvl3pPr marL="1706837" indent="0">
              <a:buNone/>
              <a:defRPr sz="4533"/>
            </a:lvl3pPr>
            <a:lvl4pPr marL="2560256" indent="0">
              <a:buNone/>
              <a:defRPr sz="3733"/>
            </a:lvl4pPr>
            <a:lvl5pPr marL="3413675" indent="0">
              <a:buNone/>
              <a:defRPr sz="3733"/>
            </a:lvl5pPr>
            <a:lvl6pPr marL="4267093" indent="0">
              <a:buNone/>
              <a:defRPr sz="3733"/>
            </a:lvl6pPr>
            <a:lvl7pPr marL="5120512" indent="0">
              <a:buNone/>
              <a:defRPr sz="3733"/>
            </a:lvl7pPr>
            <a:lvl8pPr marL="5973931" indent="0">
              <a:buNone/>
              <a:defRPr sz="3733"/>
            </a:lvl8pPr>
            <a:lvl9pPr marL="6827349" indent="0">
              <a:buNone/>
              <a:defRPr sz="3733"/>
            </a:lvl9pPr>
          </a:lstStyle>
          <a:p>
            <a:pPr lvl="0"/>
            <a:endParaRPr lang="es-ES" noProof="0"/>
          </a:p>
        </p:txBody>
      </p:sp>
      <p:sp>
        <p:nvSpPr>
          <p:cNvPr id="4" name="3 Marcador de texto"/>
          <p:cNvSpPr>
            <a:spLocks noGrp="1"/>
          </p:cNvSpPr>
          <p:nvPr>
            <p:ph type="body" sz="half" idx="2"/>
          </p:nvPr>
        </p:nvSpPr>
        <p:spPr>
          <a:xfrm>
            <a:off x="3345604" y="7514274"/>
            <a:ext cx="10241280" cy="1126807"/>
          </a:xfrm>
        </p:spPr>
        <p:txBody>
          <a:bodyPr/>
          <a:lstStyle>
            <a:lvl1pPr marL="0" indent="0">
              <a:buNone/>
              <a:defRPr sz="2667"/>
            </a:lvl1pPr>
            <a:lvl2pPr marL="853419" indent="0">
              <a:buNone/>
              <a:defRPr sz="2267"/>
            </a:lvl2pPr>
            <a:lvl3pPr marL="1706837" indent="0">
              <a:buNone/>
              <a:defRPr sz="1867"/>
            </a:lvl3pPr>
            <a:lvl4pPr marL="2560256" indent="0">
              <a:buNone/>
              <a:defRPr sz="1733"/>
            </a:lvl4pPr>
            <a:lvl5pPr marL="3413675" indent="0">
              <a:buNone/>
              <a:defRPr sz="1733"/>
            </a:lvl5pPr>
            <a:lvl6pPr marL="4267093" indent="0">
              <a:buNone/>
              <a:defRPr sz="1733"/>
            </a:lvl6pPr>
            <a:lvl7pPr marL="5120512" indent="0">
              <a:buNone/>
              <a:defRPr sz="1733"/>
            </a:lvl7pPr>
            <a:lvl8pPr marL="5973931" indent="0">
              <a:buNone/>
              <a:defRPr sz="1733"/>
            </a:lvl8pPr>
            <a:lvl9pPr marL="6827349" indent="0">
              <a:buNone/>
              <a:defRPr sz="1733"/>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2123F62-72D8-4224-B1BC-0D91891A3C43}" type="datetime1">
              <a:rPr kumimoji="0" lang="es-ES" sz="226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20/04/2017</a:t>
            </a:fld>
            <a:endParaRPr kumimoji="0" lang="es-ES" sz="226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26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F90AA0-03A1-4B27-A606-2F4F76487139}" type="slidenum">
              <a:rPr kumimoji="0" lang="es-ES" sz="2267"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2267"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49855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E9A9E0-B651-445E-AA86-F6CF5227D2AE}" type="datetime1">
              <a:rPr kumimoji="0" lang="es-ES" sz="226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20/04/2017</a:t>
            </a:fld>
            <a:endParaRPr kumimoji="0" lang="es-ES" sz="226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26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BCA75E9-7D64-49F9-BEC3-3C8E5188D6F4}" type="slidenum">
              <a:rPr kumimoji="0" lang="es-ES" sz="2267"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2267"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236846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2374880" y="384495"/>
            <a:ext cx="3840480" cy="819213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853440" y="384495"/>
            <a:ext cx="11236960" cy="819213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22342BA-0553-47D1-9FE8-D25BBA79B26F}" type="datetime1">
              <a:rPr kumimoji="0" lang="es-ES" sz="226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20/04/2017</a:t>
            </a:fld>
            <a:endParaRPr kumimoji="0" lang="es-ES" sz="226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26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6BA9C2C-7BE2-4E85-BCE6-4565ED3EA813}" type="slidenum">
              <a:rPr kumimoji="0" lang="es-ES" sz="2267"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2267"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05281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348317" y="6169662"/>
            <a:ext cx="14508480" cy="1906905"/>
          </a:xfrm>
        </p:spPr>
        <p:txBody>
          <a:bodyPr anchor="t"/>
          <a:lstStyle>
            <a:lvl1pPr algn="l">
              <a:defRPr sz="56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348317" y="4069399"/>
            <a:ext cx="1450848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69A9A1B8-CCDB-4A49-AFA7-F24FD709A7DD}" type="datetime1">
              <a:rPr lang="es-ES"/>
              <a:pPr>
                <a:defRPr/>
              </a:pPr>
              <a:t>20/04/2017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C56CD8A4-6719-4E30-A409-BF52B5DC483E}" type="slidenum">
              <a:rPr lang="es-ES"/>
              <a:pPr>
                <a:defRPr/>
              </a:pPr>
              <a:t>‹Nº›</a:t>
            </a:fld>
            <a:endParaRPr lang="es-ES"/>
          </a:p>
        </p:txBody>
      </p:sp>
    </p:spTree>
    <p:extLst>
      <p:ext uri="{BB962C8B-B14F-4D97-AF65-F5344CB8AC3E}">
        <p14:creationId xmlns:p14="http://schemas.microsoft.com/office/powerpoint/2010/main" val="1193457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853440" y="2240281"/>
            <a:ext cx="753872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8676640" y="2240281"/>
            <a:ext cx="753872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47B80915-26B5-41EF-B138-20B04A207ED7}" type="datetime1">
              <a:rPr lang="es-ES"/>
              <a:pPr>
                <a:defRPr/>
              </a:pPr>
              <a:t>20/04/2017</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86486D7E-9A9E-4EB9-ADD6-19BC7BEE7512}" type="slidenum">
              <a:rPr lang="es-ES"/>
              <a:pPr>
                <a:defRPr/>
              </a:pPr>
              <a:t>‹Nº›</a:t>
            </a:fld>
            <a:endParaRPr lang="es-ES"/>
          </a:p>
        </p:txBody>
      </p:sp>
    </p:spTree>
    <p:extLst>
      <p:ext uri="{BB962C8B-B14F-4D97-AF65-F5344CB8AC3E}">
        <p14:creationId xmlns:p14="http://schemas.microsoft.com/office/powerpoint/2010/main" val="2178640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853441" y="2149159"/>
            <a:ext cx="7541684"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853441" y="3044826"/>
            <a:ext cx="7541684"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8670715" y="2149159"/>
            <a:ext cx="7544647"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8670715" y="3044826"/>
            <a:ext cx="7544647"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24D51CE4-997C-4855-9FBC-F2D7E9177324}" type="datetime1">
              <a:rPr lang="es-ES"/>
              <a:pPr>
                <a:defRPr/>
              </a:pPr>
              <a:t>20/04/2017</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FA10CDD8-9315-4AAC-8019-D56844FB6885}" type="slidenum">
              <a:rPr lang="es-ES"/>
              <a:pPr>
                <a:defRPr/>
              </a:pPr>
              <a:t>‹Nº›</a:t>
            </a:fld>
            <a:endParaRPr lang="es-ES"/>
          </a:p>
        </p:txBody>
      </p:sp>
    </p:spTree>
    <p:extLst>
      <p:ext uri="{BB962C8B-B14F-4D97-AF65-F5344CB8AC3E}">
        <p14:creationId xmlns:p14="http://schemas.microsoft.com/office/powerpoint/2010/main" val="6457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1BAA1189-2005-4FBC-A4C3-1E246708022C}" type="datetime1">
              <a:rPr lang="es-ES"/>
              <a:pPr>
                <a:defRPr/>
              </a:pPr>
              <a:t>20/04/2017</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42A78878-EAA1-49D7-A192-C2B78C58C9FB}" type="slidenum">
              <a:rPr lang="es-ES"/>
              <a:pPr>
                <a:defRPr/>
              </a:pPr>
              <a:t>‹Nº›</a:t>
            </a:fld>
            <a:endParaRPr lang="es-ES"/>
          </a:p>
        </p:txBody>
      </p:sp>
    </p:spTree>
    <p:extLst>
      <p:ext uri="{BB962C8B-B14F-4D97-AF65-F5344CB8AC3E}">
        <p14:creationId xmlns:p14="http://schemas.microsoft.com/office/powerpoint/2010/main" val="2164360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A083F725-85D0-4566-9435-44E90BAB82FC}" type="datetime1">
              <a:rPr lang="es-ES"/>
              <a:pPr>
                <a:defRPr/>
              </a:pPr>
              <a:t>20/04/2017</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DFD9D9CC-8BF3-4BBB-A5BB-D5628E8DFB36}" type="slidenum">
              <a:rPr lang="es-ES"/>
              <a:pPr>
                <a:defRPr/>
              </a:pPr>
              <a:t>‹Nº›</a:t>
            </a:fld>
            <a:endParaRPr lang="es-ES"/>
          </a:p>
        </p:txBody>
      </p:sp>
    </p:spTree>
    <p:extLst>
      <p:ext uri="{BB962C8B-B14F-4D97-AF65-F5344CB8AC3E}">
        <p14:creationId xmlns:p14="http://schemas.microsoft.com/office/powerpoint/2010/main" val="1434704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853442" y="382270"/>
            <a:ext cx="5615517" cy="1626870"/>
          </a:xfrm>
        </p:spPr>
        <p:txBody>
          <a:bodyPr anchor="b"/>
          <a:lstStyle>
            <a:lvl1pPr algn="l">
              <a:defRPr sz="28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6673427" y="382271"/>
            <a:ext cx="9541933"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853442" y="2009141"/>
            <a:ext cx="5615517"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0001665-4B3C-49C7-8B5F-A392713FCDE7}" type="datetime1">
              <a:rPr lang="es-ES"/>
              <a:pPr>
                <a:defRPr/>
              </a:pPr>
              <a:t>20/04/2017</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64E53925-F4D6-4227-A473-6EEA7BD7B461}" type="slidenum">
              <a:rPr lang="es-ES"/>
              <a:pPr>
                <a:defRPr/>
              </a:pPr>
              <a:t>‹Nº›</a:t>
            </a:fld>
            <a:endParaRPr lang="es-ES"/>
          </a:p>
        </p:txBody>
      </p:sp>
    </p:spTree>
    <p:extLst>
      <p:ext uri="{BB962C8B-B14F-4D97-AF65-F5344CB8AC3E}">
        <p14:creationId xmlns:p14="http://schemas.microsoft.com/office/powerpoint/2010/main" val="3735321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345604" y="6720841"/>
            <a:ext cx="10241280" cy="793433"/>
          </a:xfrm>
        </p:spPr>
        <p:txBody>
          <a:bodyPr anchor="b"/>
          <a:lstStyle>
            <a:lvl1pPr algn="l">
              <a:defRPr sz="28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3345604" y="857885"/>
            <a:ext cx="10241280" cy="5760720"/>
          </a:xfrm>
        </p:spPr>
        <p:txBody>
          <a:bodyPr rtlCol="0">
            <a:normAutofit/>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pPr lvl="0"/>
            <a:endParaRPr lang="es-ES" noProof="0"/>
          </a:p>
        </p:txBody>
      </p:sp>
      <p:sp>
        <p:nvSpPr>
          <p:cNvPr id="4" name="3 Marcador de texto"/>
          <p:cNvSpPr>
            <a:spLocks noGrp="1"/>
          </p:cNvSpPr>
          <p:nvPr>
            <p:ph type="body" sz="half" idx="2"/>
          </p:nvPr>
        </p:nvSpPr>
        <p:spPr>
          <a:xfrm>
            <a:off x="3345604" y="7514274"/>
            <a:ext cx="1024128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38B9697-4552-4956-A756-4DBEBE82EBE3}" type="datetime1">
              <a:rPr lang="es-ES"/>
              <a:pPr>
                <a:defRPr/>
              </a:pPr>
              <a:t>20/04/2017</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D0E6381D-78BA-4E0F-8AAC-E0967594552E}" type="slidenum">
              <a:rPr lang="es-ES"/>
              <a:pPr>
                <a:defRPr/>
              </a:pPr>
              <a:t>‹Nº›</a:t>
            </a:fld>
            <a:endParaRPr lang="es-ES"/>
          </a:p>
        </p:txBody>
      </p:sp>
    </p:spTree>
    <p:extLst>
      <p:ext uri="{BB962C8B-B14F-4D97-AF65-F5344CB8AC3E}">
        <p14:creationId xmlns:p14="http://schemas.microsoft.com/office/powerpoint/2010/main" val="4260541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853018" y="384175"/>
            <a:ext cx="1536276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853018" y="2239963"/>
            <a:ext cx="15362767"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853018" y="8899526"/>
            <a:ext cx="3983567" cy="511175"/>
          </a:xfrm>
          <a:prstGeom prst="rect">
            <a:avLst/>
          </a:prstGeom>
        </p:spPr>
        <p:txBody>
          <a:bodyPr vert="horz" lIns="128016" tIns="64008" rIns="128016" bIns="64008" rtlCol="0" anchor="ctr"/>
          <a:lstStyle>
            <a:lvl1pPr algn="l" fontAlgn="auto">
              <a:spcBef>
                <a:spcPts val="0"/>
              </a:spcBef>
              <a:spcAft>
                <a:spcPts val="0"/>
              </a:spcAft>
              <a:defRPr sz="1700">
                <a:solidFill>
                  <a:schemeClr val="tx1">
                    <a:tint val="75000"/>
                  </a:schemeClr>
                </a:solidFill>
                <a:latin typeface="+mn-lt"/>
                <a:cs typeface="+mn-cs"/>
              </a:defRPr>
            </a:lvl1pPr>
          </a:lstStyle>
          <a:p>
            <a:pPr>
              <a:defRPr/>
            </a:pPr>
            <a:fld id="{99DD2286-B249-4D83-9978-A3D873A30287}" type="datetime1">
              <a:rPr lang="es-ES"/>
              <a:pPr>
                <a:defRPr/>
              </a:pPr>
              <a:t>20/04/2017</a:t>
            </a:fld>
            <a:endParaRPr lang="es-ES"/>
          </a:p>
        </p:txBody>
      </p:sp>
      <p:sp>
        <p:nvSpPr>
          <p:cNvPr id="5" name="4 Marcador de pie de página"/>
          <p:cNvSpPr>
            <a:spLocks noGrp="1"/>
          </p:cNvSpPr>
          <p:nvPr>
            <p:ph type="ftr" sz="quarter" idx="3"/>
          </p:nvPr>
        </p:nvSpPr>
        <p:spPr>
          <a:xfrm>
            <a:off x="5831418" y="8899526"/>
            <a:ext cx="5405967" cy="511175"/>
          </a:xfrm>
          <a:prstGeom prst="rect">
            <a:avLst/>
          </a:prstGeom>
        </p:spPr>
        <p:txBody>
          <a:bodyPr vert="horz" lIns="128016" tIns="64008" rIns="128016" bIns="64008" rtlCol="0" anchor="ctr"/>
          <a:lstStyle>
            <a:lvl1pPr algn="ctr" fontAlgn="auto">
              <a:spcBef>
                <a:spcPts val="0"/>
              </a:spcBef>
              <a:spcAft>
                <a:spcPts val="0"/>
              </a:spcAft>
              <a:defRPr sz="17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12232218" y="8899526"/>
            <a:ext cx="3983567" cy="511175"/>
          </a:xfrm>
          <a:prstGeom prst="rect">
            <a:avLst/>
          </a:prstGeom>
        </p:spPr>
        <p:txBody>
          <a:bodyPr vert="horz" lIns="128016" tIns="64008" rIns="128016" bIns="64008" rtlCol="0" anchor="ctr"/>
          <a:lstStyle>
            <a:lvl1pPr algn="r" fontAlgn="auto">
              <a:spcBef>
                <a:spcPts val="0"/>
              </a:spcBef>
              <a:spcAft>
                <a:spcPts val="0"/>
              </a:spcAft>
              <a:defRPr sz="1700">
                <a:solidFill>
                  <a:schemeClr val="tx1">
                    <a:tint val="75000"/>
                  </a:schemeClr>
                </a:solidFill>
                <a:latin typeface="+mn-lt"/>
                <a:cs typeface="+mn-cs"/>
              </a:defRPr>
            </a:lvl1pPr>
          </a:lstStyle>
          <a:p>
            <a:pPr>
              <a:defRPr/>
            </a:pPr>
            <a:fld id="{79DEBEC5-DD92-4783-8589-E3D465BD8DF0}"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6200" kern="1200">
          <a:solidFill>
            <a:schemeClr val="tx1"/>
          </a:solidFill>
          <a:latin typeface="+mj-lt"/>
          <a:ea typeface="+mj-ea"/>
          <a:cs typeface="+mj-cs"/>
        </a:defRPr>
      </a:lvl1pPr>
      <a:lvl2pPr algn="ctr" rtl="0" eaLnBrk="0" fontAlgn="base" hangingPunct="0">
        <a:spcBef>
          <a:spcPct val="0"/>
        </a:spcBef>
        <a:spcAft>
          <a:spcPct val="0"/>
        </a:spcAft>
        <a:defRPr sz="6200">
          <a:solidFill>
            <a:schemeClr val="tx1"/>
          </a:solidFill>
          <a:latin typeface="Calibri" pitchFamily="34" charset="0"/>
        </a:defRPr>
      </a:lvl2pPr>
      <a:lvl3pPr algn="ctr" rtl="0" eaLnBrk="0" fontAlgn="base" hangingPunct="0">
        <a:spcBef>
          <a:spcPct val="0"/>
        </a:spcBef>
        <a:spcAft>
          <a:spcPct val="0"/>
        </a:spcAft>
        <a:defRPr sz="6200">
          <a:solidFill>
            <a:schemeClr val="tx1"/>
          </a:solidFill>
          <a:latin typeface="Calibri" pitchFamily="34" charset="0"/>
        </a:defRPr>
      </a:lvl3pPr>
      <a:lvl4pPr algn="ctr" rtl="0" eaLnBrk="0" fontAlgn="base" hangingPunct="0">
        <a:spcBef>
          <a:spcPct val="0"/>
        </a:spcBef>
        <a:spcAft>
          <a:spcPct val="0"/>
        </a:spcAft>
        <a:defRPr sz="6200">
          <a:solidFill>
            <a:schemeClr val="tx1"/>
          </a:solidFill>
          <a:latin typeface="Calibri" pitchFamily="34" charset="0"/>
        </a:defRPr>
      </a:lvl4pPr>
      <a:lvl5pPr algn="ctr" rtl="0" eaLnBrk="0" fontAlgn="base" hangingPunct="0">
        <a:spcBef>
          <a:spcPct val="0"/>
        </a:spcBef>
        <a:spcAft>
          <a:spcPct val="0"/>
        </a:spcAft>
        <a:defRPr sz="6200">
          <a:solidFill>
            <a:schemeClr val="tx1"/>
          </a:solidFill>
          <a:latin typeface="Calibri" pitchFamily="34" charset="0"/>
        </a:defRPr>
      </a:lvl5pPr>
      <a:lvl6pPr marL="640080" algn="ctr" rtl="0" fontAlgn="base">
        <a:spcBef>
          <a:spcPct val="0"/>
        </a:spcBef>
        <a:spcAft>
          <a:spcPct val="0"/>
        </a:spcAft>
        <a:defRPr sz="6200">
          <a:solidFill>
            <a:schemeClr val="tx1"/>
          </a:solidFill>
          <a:latin typeface="Calibri" pitchFamily="34" charset="0"/>
        </a:defRPr>
      </a:lvl6pPr>
      <a:lvl7pPr marL="1280160" algn="ctr" rtl="0" fontAlgn="base">
        <a:spcBef>
          <a:spcPct val="0"/>
        </a:spcBef>
        <a:spcAft>
          <a:spcPct val="0"/>
        </a:spcAft>
        <a:defRPr sz="6200">
          <a:solidFill>
            <a:schemeClr val="tx1"/>
          </a:solidFill>
          <a:latin typeface="Calibri" pitchFamily="34" charset="0"/>
        </a:defRPr>
      </a:lvl7pPr>
      <a:lvl8pPr marL="1920240" algn="ctr" rtl="0" fontAlgn="base">
        <a:spcBef>
          <a:spcPct val="0"/>
        </a:spcBef>
        <a:spcAft>
          <a:spcPct val="0"/>
        </a:spcAft>
        <a:defRPr sz="6200">
          <a:solidFill>
            <a:schemeClr val="tx1"/>
          </a:solidFill>
          <a:latin typeface="Calibri" pitchFamily="34" charset="0"/>
        </a:defRPr>
      </a:lvl8pPr>
      <a:lvl9pPr marL="2560320" algn="ctr" rtl="0" fontAlgn="base">
        <a:spcBef>
          <a:spcPct val="0"/>
        </a:spcBef>
        <a:spcAft>
          <a:spcPct val="0"/>
        </a:spcAft>
        <a:defRPr sz="6200">
          <a:solidFill>
            <a:schemeClr val="tx1"/>
          </a:solidFill>
          <a:latin typeface="Calibri" pitchFamily="34" charset="0"/>
        </a:defRPr>
      </a:lvl9pPr>
    </p:titleStyle>
    <p:bodyStyle>
      <a:lvl1pPr marL="479425" indent="-479425" algn="l" rtl="0" eaLnBrk="0" fontAlgn="base" hangingPunct="0">
        <a:spcBef>
          <a:spcPct val="20000"/>
        </a:spcBef>
        <a:spcAft>
          <a:spcPct val="0"/>
        </a:spcAft>
        <a:buFont typeface="Arial" charset="0"/>
        <a:buChar char="•"/>
        <a:defRPr sz="4500" kern="1200">
          <a:solidFill>
            <a:schemeClr val="tx1"/>
          </a:solidFill>
          <a:latin typeface="+mn-lt"/>
          <a:ea typeface="+mn-ea"/>
          <a:cs typeface="+mn-cs"/>
        </a:defRPr>
      </a:lvl1pPr>
      <a:lvl2pPr marL="1039813" indent="-400050" algn="l" rtl="0" eaLnBrk="0" fontAlgn="base" hangingPunct="0">
        <a:spcBef>
          <a:spcPct val="20000"/>
        </a:spcBef>
        <a:spcAft>
          <a:spcPct val="0"/>
        </a:spcAft>
        <a:buFont typeface="Arial" charset="0"/>
        <a:buChar char="–"/>
        <a:defRPr sz="3900" kern="1200">
          <a:solidFill>
            <a:schemeClr val="tx1"/>
          </a:solidFill>
          <a:latin typeface="+mn-lt"/>
          <a:ea typeface="+mn-ea"/>
          <a:cs typeface="+mn-cs"/>
        </a:defRPr>
      </a:lvl2pPr>
      <a:lvl3pPr marL="1600200" indent="-319088" algn="l" rtl="0" eaLnBrk="0" fontAlgn="base" hangingPunct="0">
        <a:spcBef>
          <a:spcPct val="20000"/>
        </a:spcBef>
        <a:spcAft>
          <a:spcPct val="0"/>
        </a:spcAft>
        <a:buFont typeface="Arial" charset="0"/>
        <a:buChar char="•"/>
        <a:defRPr sz="3400" kern="1200">
          <a:solidFill>
            <a:schemeClr val="tx1"/>
          </a:solidFill>
          <a:latin typeface="+mn-lt"/>
          <a:ea typeface="+mn-ea"/>
          <a:cs typeface="+mn-cs"/>
        </a:defRPr>
      </a:lvl3pPr>
      <a:lvl4pPr marL="2239963" indent="-319088"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4pPr>
      <a:lvl5pPr marL="2879725" indent="-319088"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s-E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853018" y="384175"/>
            <a:ext cx="1536276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853018" y="2239963"/>
            <a:ext cx="15362767"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853018" y="8899526"/>
            <a:ext cx="3983567" cy="511175"/>
          </a:xfrm>
          <a:prstGeom prst="rect">
            <a:avLst/>
          </a:prstGeom>
        </p:spPr>
        <p:txBody>
          <a:bodyPr vert="horz" lIns="128016" tIns="64008" rIns="128016" bIns="64008" rtlCol="0" anchor="ctr"/>
          <a:lstStyle>
            <a:lvl1pPr algn="l" fontAlgn="auto">
              <a:spcBef>
                <a:spcPts val="0"/>
              </a:spcBef>
              <a:spcAft>
                <a:spcPts val="0"/>
              </a:spcAft>
              <a:defRPr sz="2267">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83B085F-C81E-4D68-95E3-A144368F86B1}" type="datetime1">
              <a:rPr kumimoji="0" lang="es-ES" sz="226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20/04/2017</a:t>
            </a:fld>
            <a:endParaRPr kumimoji="0" lang="es-ES" sz="226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3"/>
          </p:nvPr>
        </p:nvSpPr>
        <p:spPr>
          <a:xfrm>
            <a:off x="5831418" y="8899526"/>
            <a:ext cx="5405967" cy="511175"/>
          </a:xfrm>
          <a:prstGeom prst="rect">
            <a:avLst/>
          </a:prstGeom>
        </p:spPr>
        <p:txBody>
          <a:bodyPr vert="horz" lIns="128016" tIns="64008" rIns="128016" bIns="64008" rtlCol="0" anchor="ctr"/>
          <a:lstStyle>
            <a:lvl1pPr algn="ctr" fontAlgn="auto">
              <a:spcBef>
                <a:spcPts val="0"/>
              </a:spcBef>
              <a:spcAft>
                <a:spcPts val="0"/>
              </a:spcAft>
              <a:defRPr sz="2267">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26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4"/>
          </p:nvPr>
        </p:nvSpPr>
        <p:spPr>
          <a:xfrm>
            <a:off x="12232218" y="8899526"/>
            <a:ext cx="3983567" cy="511175"/>
          </a:xfrm>
          <a:prstGeom prst="rect">
            <a:avLst/>
          </a:prstGeom>
        </p:spPr>
        <p:txBody>
          <a:bodyPr vert="horz" lIns="128016" tIns="64008" rIns="128016" bIns="64008" rtlCol="0" anchor="ctr"/>
          <a:lstStyle>
            <a:lvl1pPr algn="r" fontAlgn="auto">
              <a:spcBef>
                <a:spcPts val="0"/>
              </a:spcBef>
              <a:spcAft>
                <a:spcPts val="0"/>
              </a:spcAft>
              <a:defRPr sz="2267">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37279D6-ACF8-4AF5-85A5-1E377B1D2A05}" type="slidenum">
              <a:rPr kumimoji="0" lang="es-ES" sz="2267"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2267"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890846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8266" kern="1200">
          <a:solidFill>
            <a:schemeClr val="tx1"/>
          </a:solidFill>
          <a:latin typeface="+mj-lt"/>
          <a:ea typeface="+mj-ea"/>
          <a:cs typeface="+mj-cs"/>
        </a:defRPr>
      </a:lvl1pPr>
      <a:lvl2pPr algn="ctr" rtl="0" eaLnBrk="0" fontAlgn="base" hangingPunct="0">
        <a:spcBef>
          <a:spcPct val="0"/>
        </a:spcBef>
        <a:spcAft>
          <a:spcPct val="0"/>
        </a:spcAft>
        <a:defRPr sz="8266">
          <a:solidFill>
            <a:schemeClr val="tx1"/>
          </a:solidFill>
          <a:latin typeface="Calibri" pitchFamily="34" charset="0"/>
        </a:defRPr>
      </a:lvl2pPr>
      <a:lvl3pPr algn="ctr" rtl="0" eaLnBrk="0" fontAlgn="base" hangingPunct="0">
        <a:spcBef>
          <a:spcPct val="0"/>
        </a:spcBef>
        <a:spcAft>
          <a:spcPct val="0"/>
        </a:spcAft>
        <a:defRPr sz="8266">
          <a:solidFill>
            <a:schemeClr val="tx1"/>
          </a:solidFill>
          <a:latin typeface="Calibri" pitchFamily="34" charset="0"/>
        </a:defRPr>
      </a:lvl3pPr>
      <a:lvl4pPr algn="ctr" rtl="0" eaLnBrk="0" fontAlgn="base" hangingPunct="0">
        <a:spcBef>
          <a:spcPct val="0"/>
        </a:spcBef>
        <a:spcAft>
          <a:spcPct val="0"/>
        </a:spcAft>
        <a:defRPr sz="8266">
          <a:solidFill>
            <a:schemeClr val="tx1"/>
          </a:solidFill>
          <a:latin typeface="Calibri" pitchFamily="34" charset="0"/>
        </a:defRPr>
      </a:lvl4pPr>
      <a:lvl5pPr algn="ctr" rtl="0" eaLnBrk="0" fontAlgn="base" hangingPunct="0">
        <a:spcBef>
          <a:spcPct val="0"/>
        </a:spcBef>
        <a:spcAft>
          <a:spcPct val="0"/>
        </a:spcAft>
        <a:defRPr sz="8266">
          <a:solidFill>
            <a:schemeClr val="tx1"/>
          </a:solidFill>
          <a:latin typeface="Calibri" pitchFamily="34" charset="0"/>
        </a:defRPr>
      </a:lvl5pPr>
      <a:lvl6pPr marL="853419" algn="ctr" rtl="0" fontAlgn="base">
        <a:spcBef>
          <a:spcPct val="0"/>
        </a:spcBef>
        <a:spcAft>
          <a:spcPct val="0"/>
        </a:spcAft>
        <a:defRPr sz="8266">
          <a:solidFill>
            <a:schemeClr val="tx1"/>
          </a:solidFill>
          <a:latin typeface="Calibri" pitchFamily="34" charset="0"/>
        </a:defRPr>
      </a:lvl6pPr>
      <a:lvl7pPr marL="1706837" algn="ctr" rtl="0" fontAlgn="base">
        <a:spcBef>
          <a:spcPct val="0"/>
        </a:spcBef>
        <a:spcAft>
          <a:spcPct val="0"/>
        </a:spcAft>
        <a:defRPr sz="8266">
          <a:solidFill>
            <a:schemeClr val="tx1"/>
          </a:solidFill>
          <a:latin typeface="Calibri" pitchFamily="34" charset="0"/>
        </a:defRPr>
      </a:lvl7pPr>
      <a:lvl8pPr marL="2560256" algn="ctr" rtl="0" fontAlgn="base">
        <a:spcBef>
          <a:spcPct val="0"/>
        </a:spcBef>
        <a:spcAft>
          <a:spcPct val="0"/>
        </a:spcAft>
        <a:defRPr sz="8266">
          <a:solidFill>
            <a:schemeClr val="tx1"/>
          </a:solidFill>
          <a:latin typeface="Calibri" pitchFamily="34" charset="0"/>
        </a:defRPr>
      </a:lvl8pPr>
      <a:lvl9pPr marL="3413675" algn="ctr" rtl="0" fontAlgn="base">
        <a:spcBef>
          <a:spcPct val="0"/>
        </a:spcBef>
        <a:spcAft>
          <a:spcPct val="0"/>
        </a:spcAft>
        <a:defRPr sz="8266">
          <a:solidFill>
            <a:schemeClr val="tx1"/>
          </a:solidFill>
          <a:latin typeface="Calibri" pitchFamily="34" charset="0"/>
        </a:defRPr>
      </a:lvl9pPr>
    </p:titleStyle>
    <p:bodyStyle>
      <a:lvl1pPr marL="639217" indent="-639217" algn="l" rtl="0" eaLnBrk="0" fontAlgn="base" hangingPunct="0">
        <a:spcBef>
          <a:spcPct val="20000"/>
        </a:spcBef>
        <a:spcAft>
          <a:spcPct val="0"/>
        </a:spcAft>
        <a:buFont typeface="Arial" charset="0"/>
        <a:buChar char="•"/>
        <a:defRPr sz="6000" kern="1200">
          <a:solidFill>
            <a:schemeClr val="tx1"/>
          </a:solidFill>
          <a:latin typeface="+mn-lt"/>
          <a:ea typeface="+mn-ea"/>
          <a:cs typeface="+mn-cs"/>
        </a:defRPr>
      </a:lvl1pPr>
      <a:lvl2pPr marL="1386383" indent="-533387" algn="l" rtl="0" eaLnBrk="0" fontAlgn="base" hangingPunct="0">
        <a:spcBef>
          <a:spcPct val="20000"/>
        </a:spcBef>
        <a:spcAft>
          <a:spcPct val="0"/>
        </a:spcAft>
        <a:buFont typeface="Arial" charset="0"/>
        <a:buChar char="–"/>
        <a:defRPr sz="5200" kern="1200">
          <a:solidFill>
            <a:schemeClr val="tx1"/>
          </a:solidFill>
          <a:latin typeface="+mn-lt"/>
          <a:ea typeface="+mn-ea"/>
          <a:cs typeface="+mn-cs"/>
        </a:defRPr>
      </a:lvl2pPr>
      <a:lvl3pPr marL="2133547" indent="-425440" algn="l" rtl="0" eaLnBrk="0" fontAlgn="base" hangingPunct="0">
        <a:spcBef>
          <a:spcPct val="20000"/>
        </a:spcBef>
        <a:spcAft>
          <a:spcPct val="0"/>
        </a:spcAft>
        <a:buFont typeface="Arial" charset="0"/>
        <a:buChar char="•"/>
        <a:defRPr sz="4533" kern="1200">
          <a:solidFill>
            <a:schemeClr val="tx1"/>
          </a:solidFill>
          <a:latin typeface="+mn-lt"/>
          <a:ea typeface="+mn-ea"/>
          <a:cs typeface="+mn-cs"/>
        </a:defRPr>
      </a:lvl3pPr>
      <a:lvl4pPr marL="2986543" indent="-425440" algn="l" rtl="0" eaLnBrk="0" fontAlgn="base" hangingPunct="0">
        <a:spcBef>
          <a:spcPct val="20000"/>
        </a:spcBef>
        <a:spcAft>
          <a:spcPct val="0"/>
        </a:spcAft>
        <a:buFont typeface="Arial" charset="0"/>
        <a:buChar char="–"/>
        <a:defRPr sz="3733" kern="1200">
          <a:solidFill>
            <a:schemeClr val="tx1"/>
          </a:solidFill>
          <a:latin typeface="+mn-lt"/>
          <a:ea typeface="+mn-ea"/>
          <a:cs typeface="+mn-cs"/>
        </a:defRPr>
      </a:lvl4pPr>
      <a:lvl5pPr marL="3839537" indent="-425440" algn="l" rtl="0" eaLnBrk="0" fontAlgn="base" hangingPunct="0">
        <a:spcBef>
          <a:spcPct val="20000"/>
        </a:spcBef>
        <a:spcAft>
          <a:spcPct val="0"/>
        </a:spcAft>
        <a:buFont typeface="Arial" charset="0"/>
        <a:buChar char="»"/>
        <a:defRPr sz="3733" kern="1200">
          <a:solidFill>
            <a:schemeClr val="tx1"/>
          </a:solidFill>
          <a:latin typeface="+mn-lt"/>
          <a:ea typeface="+mn-ea"/>
          <a:cs typeface="+mn-cs"/>
        </a:defRPr>
      </a:lvl5pPr>
      <a:lvl6pPr marL="4693803" indent="-426709" algn="l" defTabSz="1706837" rtl="0" eaLnBrk="1" latinLnBrk="0" hangingPunct="1">
        <a:spcBef>
          <a:spcPct val="20000"/>
        </a:spcBef>
        <a:buFont typeface="Arial" pitchFamily="34" charset="0"/>
        <a:buChar char="•"/>
        <a:defRPr sz="3733" kern="1200">
          <a:solidFill>
            <a:schemeClr val="tx1"/>
          </a:solidFill>
          <a:latin typeface="+mn-lt"/>
          <a:ea typeface="+mn-ea"/>
          <a:cs typeface="+mn-cs"/>
        </a:defRPr>
      </a:lvl6pPr>
      <a:lvl7pPr marL="5547221" indent="-426709" algn="l" defTabSz="1706837" rtl="0" eaLnBrk="1" latinLnBrk="0" hangingPunct="1">
        <a:spcBef>
          <a:spcPct val="20000"/>
        </a:spcBef>
        <a:buFont typeface="Arial" pitchFamily="34" charset="0"/>
        <a:buChar char="•"/>
        <a:defRPr sz="3733" kern="1200">
          <a:solidFill>
            <a:schemeClr val="tx1"/>
          </a:solidFill>
          <a:latin typeface="+mn-lt"/>
          <a:ea typeface="+mn-ea"/>
          <a:cs typeface="+mn-cs"/>
        </a:defRPr>
      </a:lvl7pPr>
      <a:lvl8pPr marL="6400640" indent="-426709" algn="l" defTabSz="1706837" rtl="0" eaLnBrk="1" latinLnBrk="0" hangingPunct="1">
        <a:spcBef>
          <a:spcPct val="20000"/>
        </a:spcBef>
        <a:buFont typeface="Arial" pitchFamily="34" charset="0"/>
        <a:buChar char="•"/>
        <a:defRPr sz="3733" kern="1200">
          <a:solidFill>
            <a:schemeClr val="tx1"/>
          </a:solidFill>
          <a:latin typeface="+mn-lt"/>
          <a:ea typeface="+mn-ea"/>
          <a:cs typeface="+mn-cs"/>
        </a:defRPr>
      </a:lvl8pPr>
      <a:lvl9pPr marL="7254059" indent="-426709" algn="l" defTabSz="1706837" rtl="0" eaLnBrk="1" latinLnBrk="0" hangingPunct="1">
        <a:spcBef>
          <a:spcPct val="20000"/>
        </a:spcBef>
        <a:buFont typeface="Arial" pitchFamily="34" charset="0"/>
        <a:buChar char="•"/>
        <a:defRPr sz="3733" kern="1200">
          <a:solidFill>
            <a:schemeClr val="tx1"/>
          </a:solidFill>
          <a:latin typeface="+mn-lt"/>
          <a:ea typeface="+mn-ea"/>
          <a:cs typeface="+mn-cs"/>
        </a:defRPr>
      </a:lvl9pPr>
    </p:bodyStyle>
    <p:otherStyle>
      <a:defPPr>
        <a:defRPr lang="es-ES"/>
      </a:defPPr>
      <a:lvl1pPr marL="0" algn="l" defTabSz="1706837" rtl="0" eaLnBrk="1" latinLnBrk="0" hangingPunct="1">
        <a:defRPr sz="3333" kern="1200">
          <a:solidFill>
            <a:schemeClr val="tx1"/>
          </a:solidFill>
          <a:latin typeface="+mn-lt"/>
          <a:ea typeface="+mn-ea"/>
          <a:cs typeface="+mn-cs"/>
        </a:defRPr>
      </a:lvl1pPr>
      <a:lvl2pPr marL="853419" algn="l" defTabSz="1706837" rtl="0" eaLnBrk="1" latinLnBrk="0" hangingPunct="1">
        <a:defRPr sz="3333" kern="1200">
          <a:solidFill>
            <a:schemeClr val="tx1"/>
          </a:solidFill>
          <a:latin typeface="+mn-lt"/>
          <a:ea typeface="+mn-ea"/>
          <a:cs typeface="+mn-cs"/>
        </a:defRPr>
      </a:lvl2pPr>
      <a:lvl3pPr marL="1706837" algn="l" defTabSz="1706837" rtl="0" eaLnBrk="1" latinLnBrk="0" hangingPunct="1">
        <a:defRPr sz="3333" kern="1200">
          <a:solidFill>
            <a:schemeClr val="tx1"/>
          </a:solidFill>
          <a:latin typeface="+mn-lt"/>
          <a:ea typeface="+mn-ea"/>
          <a:cs typeface="+mn-cs"/>
        </a:defRPr>
      </a:lvl3pPr>
      <a:lvl4pPr marL="2560256" algn="l" defTabSz="1706837" rtl="0" eaLnBrk="1" latinLnBrk="0" hangingPunct="1">
        <a:defRPr sz="3333" kern="1200">
          <a:solidFill>
            <a:schemeClr val="tx1"/>
          </a:solidFill>
          <a:latin typeface="+mn-lt"/>
          <a:ea typeface="+mn-ea"/>
          <a:cs typeface="+mn-cs"/>
        </a:defRPr>
      </a:lvl4pPr>
      <a:lvl5pPr marL="3413675" algn="l" defTabSz="1706837" rtl="0" eaLnBrk="1" latinLnBrk="0" hangingPunct="1">
        <a:defRPr sz="3333" kern="1200">
          <a:solidFill>
            <a:schemeClr val="tx1"/>
          </a:solidFill>
          <a:latin typeface="+mn-lt"/>
          <a:ea typeface="+mn-ea"/>
          <a:cs typeface="+mn-cs"/>
        </a:defRPr>
      </a:lvl5pPr>
      <a:lvl6pPr marL="4267093" algn="l" defTabSz="1706837" rtl="0" eaLnBrk="1" latinLnBrk="0" hangingPunct="1">
        <a:defRPr sz="3333" kern="1200">
          <a:solidFill>
            <a:schemeClr val="tx1"/>
          </a:solidFill>
          <a:latin typeface="+mn-lt"/>
          <a:ea typeface="+mn-ea"/>
          <a:cs typeface="+mn-cs"/>
        </a:defRPr>
      </a:lvl6pPr>
      <a:lvl7pPr marL="5120512" algn="l" defTabSz="1706837" rtl="0" eaLnBrk="1" latinLnBrk="0" hangingPunct="1">
        <a:defRPr sz="3333" kern="1200">
          <a:solidFill>
            <a:schemeClr val="tx1"/>
          </a:solidFill>
          <a:latin typeface="+mn-lt"/>
          <a:ea typeface="+mn-ea"/>
          <a:cs typeface="+mn-cs"/>
        </a:defRPr>
      </a:lvl7pPr>
      <a:lvl8pPr marL="5973931" algn="l" defTabSz="1706837" rtl="0" eaLnBrk="1" latinLnBrk="0" hangingPunct="1">
        <a:defRPr sz="3333" kern="1200">
          <a:solidFill>
            <a:schemeClr val="tx1"/>
          </a:solidFill>
          <a:latin typeface="+mn-lt"/>
          <a:ea typeface="+mn-ea"/>
          <a:cs typeface="+mn-cs"/>
        </a:defRPr>
      </a:lvl8pPr>
      <a:lvl9pPr marL="6827349" algn="l" defTabSz="1706837" rtl="0" eaLnBrk="1" latinLnBrk="0" hangingPunct="1">
        <a:defRPr sz="33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visualiseur.bnf.fr/CadresFenetre?O=COMP-1&amp;M=planchecontac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visualiseur.bnf.fr/CadresFenetre?O=COMP-5&amp;M=planchecontac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visualiseur.bnf.fr/CadresFenetre?O=COMP-5&amp;M=planchecontact"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visualiseur.bnf.fr/CadresFenetre?O=COMP-5&amp;M=planchecontact"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visualiseur.bnf.fr/CadresFenetre?O=COMP-1&amp;M=planchecontac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visualiseur.bnf.fr/CadresFenetre?O=COMP-1&amp;M=planchecontact"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visualiseur.bnf.fr/CadresFenetre?O=COMP-2&amp;M=planchecontact"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visualiseur.bnf.fr/CadresFenetre?O=COMP-2&amp;M=planchecontact" TargetMode="Externa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hyperlink" Target="http://visualiseur.bnf.fr/CadresFenetre?O=COMP-5&amp;M=planchecontact" TargetMode="Externa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visualiseur.bnf.fr/CadresFenetre?O=COMP-5&amp;M=planchecontac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visualiseur.bnf.fr/CadresFenetre?O=COMP-1&amp;M=planchecontact" TargetMode="Externa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visualiseur.bnf.fr/CadresFenetre?O=COMP-1&amp;M=planchecontact" TargetMode="Externa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visualiseur.bnf.fr/CadresFenetre?O=COMP-1&amp;M=planchecontact" TargetMode="Externa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hyperlink" Target="http://visualiseur.bnf.fr/CadresFenetre?O=COMP-5&amp;M=planchecontac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visualiseur.bnf.fr/CadresFenetre?O=COMP-1&amp;M=planchecontac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visualiseur.bnf.fr/CadresFenetre?O=COMP-1&amp;M=planchecontac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visualiseur.bnf.fr/CadresFenetre?O=COMP-1&amp;M=planchecontac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visualiseur.bnf.fr/CadresFenetre?O=COMP-1&amp;M=planchecontact" TargetMode="Externa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visualiseur.bnf.fr/CadresFenetre?O=COMP-1&amp;M=planchecontac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visualiseur.bnf.fr/CadresFenetre?O=COMP-5&amp;M=planchecontact" TargetMode="Externa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hyperlink" Target="http://visualiseur.bnf.fr/CadresFenetre?O=COMP-1&amp;M=planchecontact"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visualiseur.bnf.fr/CadresFenetre?O=COMP-1&amp;M=planchecontact" TargetMode="Externa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visualiseur.bnf.fr/CadresFenetre?O=COMP-2&amp;M=planchecontact"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visualiseur.bnf.fr/CadresFenetre?O=COMP-5&amp;M=planchecontact" TargetMode="Externa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hyperlink" Target="http://visualiseur.bnf.fr/CadresFenetre?O=COMP-1&amp;M=planchecontac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visualiseur.bnf.fr/CadresFenetre?O=COMP-5&amp;M=planchecontact" TargetMode="External"/><Relationship Id="rId2" Type="http://schemas.openxmlformats.org/officeDocument/2006/relationships/hyperlink" Target="http://visualiseur.bnf.fr/CadresFenetre?O=COMP-1&amp;M=planchecontact"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visualiseur.bnf.fr/CadresFenetre?O=COMP-1&amp;M=planchecontact" TargetMode="Externa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visualiseur.bnf.fr/CadresFenetre?O=COMP-3&amp;M=planchecontact"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visualiseur.bnf.fr/CadresFenetre?O=COMP-5&amp;M=planchecontact" TargetMode="Externa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visualiseur.bnf.fr/CadresFenetre?O=COMP-5&amp;M=planchecontact"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visualiseur.bnf.fr/CadresFenetre?O=COMP-6&amp;M=planchecontact" TargetMode="Externa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visualiseur.bnf.fr/CadresFenetre?O=COMP-6&amp;M=planchecontact" TargetMode="Externa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hyperlink" Target="http://visualiseur.bnf.fr/CadresFenetre?O=COMP-1&amp;M=planchecontact"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visualiseur.bnf.fr/CadresFenetre?O=COMP-6&amp;M=planchecontact" TargetMode="Externa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visualiseur.bnf.fr/CadresFenetre?O=COMP-6&amp;M=planchecontact" TargetMode="Externa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3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http://visualiseur.bnf.fr/CadresFenetre?O=COMP-5&amp;M=planchecontact" TargetMode="Externa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visualiseur.bnf.fr/CadresFenetre?O=COMP-5&amp;M=planchecontact"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visualiseur.bnf.fr/CadresFenetre?O=COMP-1&amp;M=planchecontac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visualiseur.bnf.fr/CadresFenetre?O=COMP-5&amp;M=planchecontact"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visualiseur.bnf.fr/CadresFenetre?O=COMP-5&amp;M=planchecontact"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visualiseur.bnf.fr/CadresFenetre?O=COMP-1&amp;M=planchecontac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visualiseur.bnf.fr/CadresFenetre?O=COMP-5&amp;M=planchecontac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visualiseur.bnf.fr/CadresFenetre?O=COMP-5&amp;M=planchecontac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ctrTitle"/>
          </p:nvPr>
        </p:nvSpPr>
        <p:spPr>
          <a:xfrm>
            <a:off x="0" y="2237496"/>
            <a:ext cx="17068799" cy="2743200"/>
          </a:xfrm>
        </p:spPr>
        <p:txBody>
          <a:bodyPr/>
          <a:lstStyle/>
          <a:p>
            <a:pPr eaLnBrk="1" hangingPunct="1">
              <a:defRPr/>
            </a:pPr>
            <a:r>
              <a:rPr lang="es-AR" sz="20000" spc="-400" dirty="0">
                <a:solidFill>
                  <a:srgbClr val="FFFF00"/>
                </a:solidFill>
                <a:effectLst>
                  <a:outerShdw blurRad="38100" dist="38100" dir="2700000" algn="tl">
                    <a:srgbClr val="000000">
                      <a:alpha val="43137"/>
                    </a:srgbClr>
                  </a:outerShdw>
                </a:effectLst>
              </a:rPr>
              <a:t>La </a:t>
            </a:r>
            <a:r>
              <a:rPr lang="es-AR" sz="20000" spc="-400" dirty="0">
                <a:solidFill>
                  <a:srgbClr val="FFFF00"/>
                </a:solidFill>
                <a:effectLst>
                  <a:outerShdw blurRad="38100" dist="38100" dir="2700000" algn="tl">
                    <a:srgbClr val="000000">
                      <a:alpha val="43137"/>
                    </a:srgbClr>
                  </a:outerShdw>
                </a:effectLst>
                <a:latin typeface="Bernard MT Condensed" pitchFamily="18" charset="0"/>
              </a:rPr>
              <a:t>FE</a:t>
            </a:r>
            <a:r>
              <a:rPr lang="es-AR" sz="20000" spc="-400" dirty="0">
                <a:solidFill>
                  <a:srgbClr val="FFFF00"/>
                </a:solidFill>
                <a:effectLst>
                  <a:outerShdw blurRad="38100" dist="38100" dir="2700000" algn="tl">
                    <a:srgbClr val="000000">
                      <a:alpha val="43137"/>
                    </a:srgbClr>
                  </a:outerShdw>
                </a:effectLst>
              </a:rPr>
              <a:t> cristiana</a:t>
            </a:r>
          </a:p>
        </p:txBody>
      </p:sp>
      <p:sp>
        <p:nvSpPr>
          <p:cNvPr id="3" name="2 Subtítulo"/>
          <p:cNvSpPr>
            <a:spLocks noGrp="1"/>
          </p:cNvSpPr>
          <p:nvPr>
            <p:ph type="subTitle" idx="1"/>
          </p:nvPr>
        </p:nvSpPr>
        <p:spPr>
          <a:xfrm>
            <a:off x="1981672" y="5736703"/>
            <a:ext cx="13969552" cy="3673997"/>
          </a:xfrm>
        </p:spPr>
        <p:txBody>
          <a:bodyPr rtlCol="0">
            <a:normAutofit fontScale="77500" lnSpcReduction="20000"/>
          </a:bodyPr>
          <a:lstStyle/>
          <a:p>
            <a:pPr algn="l" eaLnBrk="1" fontAlgn="auto" hangingPunct="1">
              <a:spcAft>
                <a:spcPts val="0"/>
              </a:spcAft>
              <a:defRPr/>
            </a:pPr>
            <a:r>
              <a:rPr lang="es-AR" sz="9600" dirty="0">
                <a:solidFill>
                  <a:schemeClr val="bg1"/>
                </a:solidFill>
                <a:latin typeface="Times New Roman" pitchFamily="18" charset="0"/>
                <a:cs typeface="Times New Roman" pitchFamily="18" charset="0"/>
              </a:rPr>
              <a:t>Un </a:t>
            </a:r>
            <a:r>
              <a:rPr lang="es-AR" sz="9600" dirty="0" smtClean="0">
                <a:solidFill>
                  <a:schemeClr val="bg1"/>
                </a:solidFill>
                <a:latin typeface="Times New Roman" pitchFamily="18" charset="0"/>
                <a:cs typeface="Times New Roman" pitchFamily="18" charset="0"/>
              </a:rPr>
              <a:t>informativo teológico </a:t>
            </a:r>
          </a:p>
          <a:p>
            <a:pPr algn="l" eaLnBrk="1" fontAlgn="auto" hangingPunct="1">
              <a:spcAft>
                <a:spcPts val="0"/>
              </a:spcAft>
              <a:defRPr/>
            </a:pPr>
            <a:r>
              <a:rPr lang="es-AR" sz="9600" dirty="0" smtClean="0">
                <a:solidFill>
                  <a:schemeClr val="bg1"/>
                </a:solidFill>
                <a:latin typeface="Times New Roman" pitchFamily="18" charset="0"/>
                <a:cs typeface="Times New Roman" pitchFamily="18" charset="0"/>
              </a:rPr>
              <a:t>en </a:t>
            </a:r>
          </a:p>
          <a:p>
            <a:pPr algn="l" eaLnBrk="1" fontAlgn="auto" hangingPunct="1">
              <a:spcAft>
                <a:spcPts val="0"/>
              </a:spcAft>
              <a:defRPr/>
            </a:pPr>
            <a:endParaRPr lang="es-AR" sz="7333" b="1" cap="all" dirty="0">
              <a:solidFill>
                <a:schemeClr val="bg1"/>
              </a:solidFill>
              <a:latin typeface="Times New Roman" pitchFamily="18" charset="0"/>
              <a:cs typeface="Times New Roman" pitchFamily="18" charset="0"/>
            </a:endParaRPr>
          </a:p>
          <a:p>
            <a:pPr algn="r" eaLnBrk="1" fontAlgn="auto" hangingPunct="1">
              <a:spcAft>
                <a:spcPts val="0"/>
              </a:spcAft>
              <a:defRPr/>
            </a:pPr>
            <a:r>
              <a:rPr lang="es-AR" sz="4200" b="1" cap="all" dirty="0" smtClean="0">
                <a:solidFill>
                  <a:schemeClr val="bg1"/>
                </a:solidFill>
                <a:latin typeface="Times New Roman" pitchFamily="18" charset="0"/>
                <a:cs typeface="Times New Roman" pitchFamily="18" charset="0"/>
              </a:rPr>
              <a:t>P. Juan María Gallardo</a:t>
            </a:r>
            <a:endParaRPr lang="es-ES" sz="4200" b="1" cap="all" dirty="0">
              <a:solidFill>
                <a:schemeClr val="bg1"/>
              </a:solidFill>
              <a:latin typeface="Times New Roman" pitchFamily="18" charset="0"/>
              <a:cs typeface="Times New Roman" pitchFamily="18" charset="0"/>
            </a:endParaRPr>
          </a:p>
        </p:txBody>
      </p:sp>
      <p:pic>
        <p:nvPicPr>
          <p:cNvPr id="10" name="Picture 4" descr="La imagen puede contener: texto"/>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28740" b="17837"/>
          <a:stretch/>
        </p:blipFill>
        <p:spPr bwMode="auto">
          <a:xfrm>
            <a:off x="3205808" y="6802427"/>
            <a:ext cx="4882282" cy="2608274"/>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3500672" y="6881281"/>
            <a:ext cx="2297424" cy="1015663"/>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AR" sz="6000" b="1" i="0" u="none" strike="noStrike" kern="1200" cap="none" spc="-300" normalizeH="0" baseline="0" noProof="0" dirty="0" smtClean="0">
                <a:ln>
                  <a:noFill/>
                </a:ln>
                <a:solidFill>
                  <a:srgbClr val="FF6600"/>
                </a:solidFill>
                <a:effectLst/>
                <a:uLnTx/>
                <a:uFillTx/>
                <a:latin typeface="Arial" charset="0"/>
                <a:ea typeface="+mn-ea"/>
                <a:cs typeface="Arial" charset="0"/>
              </a:rPr>
              <a:t>HORA</a:t>
            </a:r>
            <a:endParaRPr kumimoji="0" lang="es-MX" sz="6000" b="1" i="0" u="none" strike="noStrike" kern="1200" cap="none" spc="-300" normalizeH="0" baseline="0" noProof="0" dirty="0">
              <a:ln>
                <a:noFill/>
              </a:ln>
              <a:solidFill>
                <a:srgbClr val="FF6600"/>
              </a:solidFill>
              <a:effectLst/>
              <a:uLnTx/>
              <a:uFillTx/>
              <a:latin typeface="Arial" charset="0"/>
              <a:ea typeface="+mn-ea"/>
              <a:cs typeface="Arial" charset="0"/>
            </a:endParaRPr>
          </a:p>
        </p:txBody>
      </p:sp>
    </p:spTree>
    <p:extLst>
      <p:ext uri="{BB962C8B-B14F-4D97-AF65-F5344CB8AC3E}">
        <p14:creationId xmlns:p14="http://schemas.microsoft.com/office/powerpoint/2010/main" val="1977850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9 Marcador de contenido"/>
          <p:cNvSpPr>
            <a:spLocks noGrp="1"/>
          </p:cNvSpPr>
          <p:nvPr>
            <p:ph idx="1"/>
          </p:nvPr>
        </p:nvSpPr>
        <p:spPr>
          <a:xfrm>
            <a:off x="181472" y="493415"/>
            <a:ext cx="9217024" cy="6335712"/>
          </a:xfrm>
        </p:spPr>
        <p:txBody>
          <a:bodyPr/>
          <a:lstStyle/>
          <a:p>
            <a:pPr>
              <a:lnSpc>
                <a:spcPct val="85000"/>
              </a:lnSpc>
            </a:pPr>
            <a:r>
              <a:rPr lang="es-ES_tradnl" sz="4400" dirty="0" smtClean="0">
                <a:solidFill>
                  <a:schemeClr val="bg1"/>
                </a:solidFill>
                <a:latin typeface="Times New Roman" pitchFamily="18" charset="0"/>
                <a:cs typeface="Times New Roman" pitchFamily="18" charset="0"/>
              </a:rPr>
              <a:t>Junto </a:t>
            </a:r>
            <a:r>
              <a:rPr lang="es-ES_tradnl" sz="4400" dirty="0">
                <a:solidFill>
                  <a:schemeClr val="bg1"/>
                </a:solidFill>
                <a:latin typeface="Times New Roman" pitchFamily="18" charset="0"/>
                <a:cs typeface="Times New Roman" pitchFamily="18" charset="0"/>
              </a:rPr>
              <a:t>a éstos, la tradición cristiana reconoce la existencia en el Paraíso de los </a:t>
            </a:r>
            <a:r>
              <a:rPr lang="es-ES_tradnl" sz="4400" b="1" dirty="0">
                <a:solidFill>
                  <a:srgbClr val="FFFF00"/>
                </a:solidFill>
                <a:latin typeface="Times New Roman" pitchFamily="18" charset="0"/>
                <a:cs typeface="Times New Roman" pitchFamily="18" charset="0"/>
              </a:rPr>
              <a:t>“dones preternaturales”</a:t>
            </a:r>
            <a:r>
              <a:rPr lang="es-ES_tradnl" sz="4400" dirty="0">
                <a:solidFill>
                  <a:schemeClr val="bg1"/>
                </a:solidFill>
                <a:latin typeface="Times New Roman" pitchFamily="18" charset="0"/>
                <a:cs typeface="Times New Roman" pitchFamily="18" charset="0"/>
              </a:rPr>
              <a:t>,</a:t>
            </a:r>
            <a:r>
              <a:rPr lang="es-ES_tradnl" sz="4400" b="1" dirty="0">
                <a:solidFill>
                  <a:srgbClr val="FFFF00"/>
                </a:solidFill>
                <a:latin typeface="Times New Roman" pitchFamily="18" charset="0"/>
                <a:cs typeface="Times New Roman" pitchFamily="18" charset="0"/>
              </a:rPr>
              <a:t> </a:t>
            </a:r>
            <a:br>
              <a:rPr lang="es-ES_tradnl" sz="4400" b="1" dirty="0">
                <a:solidFill>
                  <a:srgbClr val="FFFF00"/>
                </a:solidFill>
                <a:latin typeface="Times New Roman" pitchFamily="18" charset="0"/>
                <a:cs typeface="Times New Roman" pitchFamily="18" charset="0"/>
              </a:rPr>
            </a:br>
            <a:r>
              <a:rPr lang="es-ES_tradnl" sz="4400" dirty="0">
                <a:solidFill>
                  <a:schemeClr val="bg1"/>
                </a:solidFill>
                <a:latin typeface="Times New Roman" pitchFamily="18" charset="0"/>
                <a:cs typeface="Times New Roman" pitchFamily="18" charset="0"/>
              </a:rPr>
              <a:t>es decir, dones que no eran exigidos por la naturaleza pero congruentes con ella, la perfeccionaban en línea natural y constituían, en definitiva, una manifestación de la gracia. </a:t>
            </a:r>
          </a:p>
          <a:p>
            <a:pPr>
              <a:lnSpc>
                <a:spcPct val="85000"/>
              </a:lnSpc>
              <a:buFont typeface="Arial" charset="0"/>
              <a:buNone/>
            </a:pPr>
            <a:endParaRPr lang="es-ES_tradnl" sz="4400" dirty="0">
              <a:solidFill>
                <a:schemeClr val="bg1"/>
              </a:solidFill>
              <a:latin typeface="Times New Roman" pitchFamily="18" charset="0"/>
              <a:cs typeface="Times New Roman" pitchFamily="18" charset="0"/>
            </a:endParaRPr>
          </a:p>
          <a:p>
            <a:pPr>
              <a:lnSpc>
                <a:spcPct val="85000"/>
              </a:lnSpc>
              <a:buFont typeface="Arial" charset="0"/>
              <a:buNone/>
            </a:pPr>
            <a:r>
              <a:rPr lang="es-ES_tradnl" sz="4400" dirty="0">
                <a:solidFill>
                  <a:schemeClr val="bg1"/>
                </a:solidFill>
                <a:latin typeface="Times New Roman" pitchFamily="18" charset="0"/>
                <a:cs typeface="Times New Roman" pitchFamily="18" charset="0"/>
              </a:rPr>
              <a:t>	</a:t>
            </a:r>
            <a:r>
              <a:rPr lang="es-ES_tradnl" sz="4400" b="1" u="sng" dirty="0">
                <a:solidFill>
                  <a:srgbClr val="FFFF00"/>
                </a:solidFill>
                <a:latin typeface="Times New Roman" pitchFamily="18" charset="0"/>
                <a:cs typeface="Times New Roman" pitchFamily="18" charset="0"/>
              </a:rPr>
              <a:t>Tales dones eran </a:t>
            </a:r>
            <a:r>
              <a:rPr lang="es-ES_tradnl" sz="4400" dirty="0">
                <a:solidFill>
                  <a:schemeClr val="bg1"/>
                </a:solidFill>
                <a:latin typeface="Times New Roman" pitchFamily="18" charset="0"/>
                <a:cs typeface="Times New Roman" pitchFamily="18" charset="0"/>
              </a:rPr>
              <a:t/>
            </a:r>
            <a:br>
              <a:rPr lang="es-ES_tradnl" sz="4400" dirty="0">
                <a:solidFill>
                  <a:schemeClr val="bg1"/>
                </a:solidFill>
                <a:latin typeface="Times New Roman" pitchFamily="18" charset="0"/>
                <a:cs typeface="Times New Roman" pitchFamily="18" charset="0"/>
              </a:rPr>
            </a:br>
            <a:r>
              <a:rPr lang="es-ES_tradnl" sz="4400" dirty="0">
                <a:solidFill>
                  <a:srgbClr val="FFFF00"/>
                </a:solidFill>
                <a:latin typeface="Times New Roman" pitchFamily="18" charset="0"/>
                <a:cs typeface="Times New Roman" pitchFamily="18" charset="0"/>
              </a:rPr>
              <a:t>*</a:t>
            </a:r>
            <a:r>
              <a:rPr lang="es-ES_tradnl" sz="4400" dirty="0">
                <a:solidFill>
                  <a:schemeClr val="bg1"/>
                </a:solidFill>
                <a:latin typeface="Times New Roman" pitchFamily="18" charset="0"/>
                <a:cs typeface="Times New Roman" pitchFamily="18" charset="0"/>
              </a:rPr>
              <a:t>la inmortalidad, </a:t>
            </a:r>
            <a:br>
              <a:rPr lang="es-ES_tradnl" sz="4400" dirty="0">
                <a:solidFill>
                  <a:schemeClr val="bg1"/>
                </a:solidFill>
                <a:latin typeface="Times New Roman" pitchFamily="18" charset="0"/>
                <a:cs typeface="Times New Roman" pitchFamily="18" charset="0"/>
              </a:rPr>
            </a:br>
            <a:r>
              <a:rPr lang="es-ES_tradnl" sz="4400" dirty="0">
                <a:solidFill>
                  <a:srgbClr val="FFFF00"/>
                </a:solidFill>
                <a:latin typeface="Times New Roman" pitchFamily="18" charset="0"/>
                <a:cs typeface="Times New Roman" pitchFamily="18" charset="0"/>
              </a:rPr>
              <a:t>*</a:t>
            </a:r>
            <a:r>
              <a:rPr lang="es-ES_tradnl" sz="4400" dirty="0">
                <a:solidFill>
                  <a:schemeClr val="bg1"/>
                </a:solidFill>
                <a:latin typeface="Times New Roman" pitchFamily="18" charset="0"/>
                <a:cs typeface="Times New Roman" pitchFamily="18" charset="0"/>
              </a:rPr>
              <a:t>la exención del dolor (impasibilidad) y </a:t>
            </a:r>
            <a:br>
              <a:rPr lang="es-ES_tradnl" sz="4400" dirty="0">
                <a:solidFill>
                  <a:schemeClr val="bg1"/>
                </a:solidFill>
                <a:latin typeface="Times New Roman" pitchFamily="18" charset="0"/>
                <a:cs typeface="Times New Roman" pitchFamily="18" charset="0"/>
              </a:rPr>
            </a:br>
            <a:r>
              <a:rPr lang="es-ES_tradnl" sz="4400" dirty="0">
                <a:solidFill>
                  <a:srgbClr val="FFFF00"/>
                </a:solidFill>
                <a:latin typeface="Times New Roman" pitchFamily="18" charset="0"/>
                <a:cs typeface="Times New Roman" pitchFamily="18" charset="0"/>
              </a:rPr>
              <a:t>*</a:t>
            </a:r>
            <a:r>
              <a:rPr lang="es-ES_tradnl" sz="4400" dirty="0">
                <a:solidFill>
                  <a:schemeClr val="bg1"/>
                </a:solidFill>
                <a:latin typeface="Times New Roman" pitchFamily="18" charset="0"/>
                <a:cs typeface="Times New Roman" pitchFamily="18" charset="0"/>
              </a:rPr>
              <a:t>el dominio de la concupiscencia (integridad).</a:t>
            </a:r>
            <a:endParaRPr lang="es-AR" sz="4400" dirty="0">
              <a:solidFill>
                <a:schemeClr val="bg1"/>
              </a:solidFill>
              <a:latin typeface="Times New Roman" pitchFamily="18" charset="0"/>
              <a:cs typeface="Times New Roman" pitchFamily="18" charset="0"/>
            </a:endParaRPr>
          </a:p>
          <a:p>
            <a:pPr>
              <a:lnSpc>
                <a:spcPct val="85000"/>
              </a:lnSpc>
              <a:buFont typeface="Arial" charset="0"/>
              <a:buNone/>
            </a:pPr>
            <a:endParaRPr lang="es-ES" sz="3200" dirty="0">
              <a:solidFill>
                <a:schemeClr val="bg1"/>
              </a:solidFill>
              <a:latin typeface="Times New Roman" pitchFamily="18" charset="0"/>
              <a:cs typeface="Times New Roman" pitchFamily="18" charset="0"/>
            </a:endParaRPr>
          </a:p>
        </p:txBody>
      </p:sp>
      <p:sp>
        <p:nvSpPr>
          <p:cNvPr id="1229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289176"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35B6F5A3-3F0B-4905-B82F-3FBB0314C05E}" type="slidenum">
              <a:rPr lang="es-ES" smtClean="0"/>
              <a:pPr>
                <a:defRPr/>
              </a:pPr>
              <a:t>10</a:t>
            </a:fld>
            <a:endParaRPr lang="es-ES"/>
          </a:p>
        </p:txBody>
      </p:sp>
      <p:pic>
        <p:nvPicPr>
          <p:cNvPr id="12299" name="Picture 12" descr="http://visualiseur.bnf.fr/ConsulterElementNum?O=IFN-08021980&amp;E=JPEG&amp;Deb=1&amp;Fin=1&amp;Param=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22148" t="9831" r="9930" b="12602"/>
          <a:stretch>
            <a:fillRect/>
          </a:stretch>
        </p:blipFill>
        <p:spPr bwMode="auto">
          <a:xfrm>
            <a:off x="10478616" y="192087"/>
            <a:ext cx="5987217" cy="924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9 Marcador de contenido"/>
          <p:cNvSpPr>
            <a:spLocks noGrp="1"/>
          </p:cNvSpPr>
          <p:nvPr>
            <p:ph idx="1"/>
          </p:nvPr>
        </p:nvSpPr>
        <p:spPr>
          <a:xfrm>
            <a:off x="6662192" y="504825"/>
            <a:ext cx="9577064" cy="6335713"/>
          </a:xfrm>
        </p:spPr>
        <p:txBody>
          <a:bodyPr/>
          <a:lstStyle/>
          <a:p>
            <a:pPr>
              <a:lnSpc>
                <a:spcPct val="80000"/>
              </a:lnSpc>
            </a:pPr>
            <a:r>
              <a:rPr lang="es-ES_tradnl" sz="4400" b="1" dirty="0">
                <a:solidFill>
                  <a:srgbClr val="FFFF00"/>
                </a:solidFill>
                <a:latin typeface="Times New Roman" pitchFamily="18" charset="0"/>
                <a:cs typeface="Times New Roman" pitchFamily="18" charset="0"/>
              </a:rPr>
              <a:t>El Concilio de Trento </a:t>
            </a:r>
          </a:p>
          <a:p>
            <a:pPr>
              <a:lnSpc>
                <a:spcPct val="80000"/>
              </a:lnSpc>
              <a:buFont typeface="Arial" charset="0"/>
              <a:buNone/>
            </a:pPr>
            <a:r>
              <a:rPr lang="es-ES_tradnl" sz="4400" dirty="0">
                <a:solidFill>
                  <a:schemeClr val="bg1"/>
                </a:solidFill>
                <a:latin typeface="Times New Roman" pitchFamily="18" charset="0"/>
                <a:cs typeface="Times New Roman" pitchFamily="18" charset="0"/>
              </a:rPr>
              <a:t>	afirma que el hombre </a:t>
            </a:r>
          </a:p>
          <a:p>
            <a:pPr>
              <a:lnSpc>
                <a:spcPct val="80000"/>
              </a:lnSpc>
              <a:buFont typeface="Arial" charset="0"/>
              <a:buNone/>
            </a:pPr>
            <a:r>
              <a:rPr lang="es-ES_tradnl" sz="4400" dirty="0">
                <a:solidFill>
                  <a:schemeClr val="bg1"/>
                </a:solidFill>
                <a:latin typeface="Times New Roman" pitchFamily="18" charset="0"/>
                <a:cs typeface="Times New Roman" pitchFamily="18" charset="0"/>
              </a:rPr>
              <a:t>	fue </a:t>
            </a:r>
            <a:r>
              <a:rPr lang="es-ES_tradnl" sz="4400" b="1" i="1" dirty="0">
                <a:solidFill>
                  <a:schemeClr val="bg1"/>
                </a:solidFill>
                <a:latin typeface="Times New Roman" pitchFamily="18" charset="0"/>
                <a:cs typeface="Times New Roman" pitchFamily="18" charset="0"/>
              </a:rPr>
              <a:t>constituido </a:t>
            </a:r>
            <a:r>
              <a:rPr lang="es-ES_tradnl" sz="4400" i="1" dirty="0">
                <a:solidFill>
                  <a:schemeClr val="bg1"/>
                </a:solidFill>
                <a:latin typeface="Times New Roman" pitchFamily="18" charset="0"/>
                <a:cs typeface="Times New Roman" pitchFamily="18" charset="0"/>
              </a:rPr>
              <a:t>(elevado) </a:t>
            </a:r>
            <a:r>
              <a:rPr lang="es-ES_tradnl" sz="4400" dirty="0">
                <a:solidFill>
                  <a:schemeClr val="bg1"/>
                </a:solidFill>
                <a:latin typeface="Times New Roman" pitchFamily="18" charset="0"/>
                <a:cs typeface="Times New Roman" pitchFamily="18" charset="0"/>
              </a:rPr>
              <a:t>en  gracia.  </a:t>
            </a:r>
          </a:p>
          <a:p>
            <a:pPr>
              <a:lnSpc>
                <a:spcPct val="80000"/>
              </a:lnSpc>
              <a:buFont typeface="Arial" charset="0"/>
              <a:buNone/>
            </a:pPr>
            <a:endParaRPr lang="es-AR" sz="4400" dirty="0">
              <a:solidFill>
                <a:schemeClr val="bg1"/>
              </a:solidFill>
              <a:latin typeface="Times New Roman" pitchFamily="18" charset="0"/>
              <a:cs typeface="Times New Roman" pitchFamily="18" charset="0"/>
            </a:endParaRPr>
          </a:p>
          <a:p>
            <a:pPr>
              <a:lnSpc>
                <a:spcPct val="80000"/>
              </a:lnSpc>
              <a:buFont typeface="Arial" charset="0"/>
              <a:buNone/>
            </a:pPr>
            <a:r>
              <a:rPr lang="es-ES_tradnl" sz="4400" dirty="0">
                <a:solidFill>
                  <a:schemeClr val="bg1"/>
                </a:solidFill>
                <a:latin typeface="Times New Roman" pitchFamily="18" charset="0"/>
                <a:cs typeface="Times New Roman" pitchFamily="18" charset="0"/>
              </a:rPr>
              <a:t>	</a:t>
            </a:r>
            <a:r>
              <a:rPr lang="es-ES_tradnl" sz="4400" b="1" dirty="0">
                <a:solidFill>
                  <a:srgbClr val="FFFF00"/>
                </a:solidFill>
                <a:latin typeface="Times New Roman" pitchFamily="18" charset="0"/>
                <a:cs typeface="Times New Roman" pitchFamily="18" charset="0"/>
              </a:rPr>
              <a:t>La Revelación </a:t>
            </a:r>
          </a:p>
          <a:p>
            <a:pPr>
              <a:lnSpc>
                <a:spcPct val="80000"/>
              </a:lnSpc>
              <a:buFont typeface="Arial" charset="0"/>
              <a:buNone/>
            </a:pPr>
            <a:r>
              <a:rPr lang="es-ES_tradnl" sz="4400" b="1" dirty="0">
                <a:solidFill>
                  <a:srgbClr val="FFFF00"/>
                </a:solidFill>
                <a:latin typeface="Times New Roman" pitchFamily="18" charset="0"/>
                <a:cs typeface="Times New Roman" pitchFamily="18" charset="0"/>
              </a:rPr>
              <a:t>	</a:t>
            </a:r>
            <a:r>
              <a:rPr lang="es-ES_tradnl" sz="4400" dirty="0">
                <a:solidFill>
                  <a:schemeClr val="bg1"/>
                </a:solidFill>
                <a:latin typeface="Times New Roman" pitchFamily="18" charset="0"/>
                <a:cs typeface="Times New Roman" pitchFamily="18" charset="0"/>
              </a:rPr>
              <a:t>nos enseña que, </a:t>
            </a:r>
          </a:p>
          <a:p>
            <a:pPr>
              <a:lnSpc>
                <a:spcPct val="80000"/>
              </a:lnSpc>
              <a:buFont typeface="Arial" charset="0"/>
              <a:buNone/>
            </a:pPr>
            <a:r>
              <a:rPr lang="es-ES_tradnl" sz="4400" dirty="0">
                <a:solidFill>
                  <a:schemeClr val="bg1"/>
                </a:solidFill>
                <a:latin typeface="Times New Roman" pitchFamily="18" charset="0"/>
                <a:cs typeface="Times New Roman" pitchFamily="18" charset="0"/>
              </a:rPr>
              <a:t>	al comienzo de la historia, </a:t>
            </a:r>
          </a:p>
          <a:p>
            <a:pPr>
              <a:lnSpc>
                <a:spcPct val="80000"/>
              </a:lnSpc>
              <a:buFont typeface="Arial" charset="0"/>
              <a:buNone/>
            </a:pPr>
            <a:r>
              <a:rPr lang="es-ES_tradnl" sz="4400" dirty="0">
                <a:solidFill>
                  <a:schemeClr val="bg1"/>
                </a:solidFill>
                <a:latin typeface="Times New Roman" pitchFamily="18" charset="0"/>
                <a:cs typeface="Times New Roman" pitchFamily="18" charset="0"/>
              </a:rPr>
              <a:t>	hubo una caída </a:t>
            </a:r>
          </a:p>
          <a:p>
            <a:pPr>
              <a:lnSpc>
                <a:spcPct val="80000"/>
              </a:lnSpc>
              <a:buFont typeface="Arial" charset="0"/>
              <a:buNone/>
            </a:pPr>
            <a:r>
              <a:rPr lang="es-ES_tradnl" sz="4400" dirty="0">
                <a:solidFill>
                  <a:schemeClr val="bg1"/>
                </a:solidFill>
                <a:latin typeface="Times New Roman" pitchFamily="18" charset="0"/>
                <a:cs typeface="Times New Roman" pitchFamily="18" charset="0"/>
              </a:rPr>
              <a:t>	de un estado superior </a:t>
            </a:r>
          </a:p>
          <a:p>
            <a:pPr>
              <a:lnSpc>
                <a:spcPct val="80000"/>
              </a:lnSpc>
              <a:buFont typeface="Arial" charset="0"/>
              <a:buNone/>
            </a:pPr>
            <a:r>
              <a:rPr lang="es-ES_tradnl" sz="4400" dirty="0">
                <a:solidFill>
                  <a:schemeClr val="bg1"/>
                </a:solidFill>
                <a:latin typeface="Times New Roman" pitchFamily="18" charset="0"/>
                <a:cs typeface="Times New Roman" pitchFamily="18" charset="0"/>
              </a:rPr>
              <a:t>	a otro inferior. </a:t>
            </a:r>
          </a:p>
          <a:p>
            <a:pPr>
              <a:lnSpc>
                <a:spcPct val="80000"/>
              </a:lnSpc>
              <a:buFont typeface="Arial" charset="0"/>
              <a:buNone/>
            </a:pPr>
            <a:endParaRPr lang="es-ES_tradnl" sz="4400" dirty="0">
              <a:solidFill>
                <a:schemeClr val="bg1"/>
              </a:solidFill>
              <a:latin typeface="Times New Roman" pitchFamily="18" charset="0"/>
              <a:cs typeface="Times New Roman" pitchFamily="18" charset="0"/>
            </a:endParaRPr>
          </a:p>
          <a:p>
            <a:pPr>
              <a:lnSpc>
                <a:spcPct val="80000"/>
              </a:lnSpc>
              <a:buFont typeface="Arial" charset="0"/>
              <a:buNone/>
            </a:pPr>
            <a:r>
              <a:rPr lang="es-ES_tradnl" sz="4400" dirty="0">
                <a:solidFill>
                  <a:schemeClr val="bg1"/>
                </a:solidFill>
                <a:latin typeface="Times New Roman" pitchFamily="18" charset="0"/>
                <a:cs typeface="Times New Roman" pitchFamily="18" charset="0"/>
              </a:rPr>
              <a:t>	Y es lo que veremos a </a:t>
            </a:r>
            <a:r>
              <a:rPr lang="es-ES_tradnl" sz="4400" dirty="0" smtClean="0">
                <a:solidFill>
                  <a:schemeClr val="bg1"/>
                </a:solidFill>
                <a:latin typeface="Times New Roman" pitchFamily="18" charset="0"/>
                <a:cs typeface="Times New Roman" pitchFamily="18" charset="0"/>
              </a:rPr>
              <a:t>continuación.</a:t>
            </a:r>
            <a:endParaRPr lang="es-ES" sz="4400" dirty="0">
              <a:solidFill>
                <a:schemeClr val="bg1"/>
              </a:solidFill>
              <a:latin typeface="Times New Roman" pitchFamily="18" charset="0"/>
              <a:cs typeface="Times New Roman" pitchFamily="18" charset="0"/>
            </a:endParaRPr>
          </a:p>
        </p:txBody>
      </p:sp>
      <p:sp>
        <p:nvSpPr>
          <p:cNvPr id="1331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289176"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E19CCCBF-75B3-43FF-BCA4-7F54FEEC2656}" type="slidenum">
              <a:rPr lang="es-ES" smtClean="0"/>
              <a:pPr>
                <a:defRPr/>
              </a:pPr>
              <a:t>11</a:t>
            </a:fld>
            <a:endParaRPr lang="es-ES"/>
          </a:p>
        </p:txBody>
      </p:sp>
      <p:pic>
        <p:nvPicPr>
          <p:cNvPr id="13323" name="Picture 14" descr="http://visualiseur.bnf.fr/ConsulterElementNum?O=IFN-08021981&amp;E=JPEG&amp;Deb=1&amp;Fin=1&amp;Param=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10336" t="9875" r="20267" b="8929"/>
          <a:stretch>
            <a:fillRect/>
          </a:stretch>
        </p:blipFill>
        <p:spPr bwMode="auto">
          <a:xfrm>
            <a:off x="613520" y="264096"/>
            <a:ext cx="5832648" cy="9183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325488" y="23812"/>
            <a:ext cx="10729913" cy="1600200"/>
          </a:xfrm>
        </p:spPr>
        <p:txBody>
          <a:bodyPr/>
          <a:lstStyle/>
          <a:p>
            <a:pPr algn="l">
              <a:defRPr/>
            </a:pPr>
            <a:r>
              <a:rPr lang="es-ES" sz="6667" b="1" i="1" cap="small" dirty="0">
                <a:solidFill>
                  <a:srgbClr val="FFFF00"/>
                </a:solidFill>
              </a:rPr>
              <a:t>2. </a:t>
            </a:r>
            <a:r>
              <a:rPr lang="es-ES_tradnl" sz="6667" b="1" i="1" cap="small" dirty="0">
                <a:solidFill>
                  <a:srgbClr val="FFFF00"/>
                </a:solidFill>
              </a:rPr>
              <a:t>El pecado original</a:t>
            </a:r>
            <a:endParaRPr lang="es-AR" sz="6667" b="1" i="1" cap="small" dirty="0">
              <a:solidFill>
                <a:srgbClr val="FFFF00"/>
              </a:solidFill>
            </a:endParaRPr>
          </a:p>
        </p:txBody>
      </p:sp>
      <p:sp>
        <p:nvSpPr>
          <p:cNvPr id="14343" name="9 Marcador de contenido"/>
          <p:cNvSpPr>
            <a:spLocks noGrp="1"/>
          </p:cNvSpPr>
          <p:nvPr>
            <p:ph idx="1"/>
          </p:nvPr>
        </p:nvSpPr>
        <p:spPr>
          <a:xfrm>
            <a:off x="468783" y="2281238"/>
            <a:ext cx="10729913" cy="6335712"/>
          </a:xfrm>
        </p:spPr>
        <p:txBody>
          <a:bodyPr/>
          <a:lstStyle/>
          <a:p>
            <a:pPr>
              <a:lnSpc>
                <a:spcPct val="85000"/>
              </a:lnSpc>
            </a:pPr>
            <a:r>
              <a:rPr lang="es-ES_tradnl" sz="4400" dirty="0">
                <a:solidFill>
                  <a:schemeClr val="bg1"/>
                </a:solidFill>
                <a:latin typeface="Times New Roman" pitchFamily="18" charset="0"/>
                <a:cs typeface="Times New Roman" pitchFamily="18" charset="0"/>
              </a:rPr>
              <a:t>Con el relato de la </a:t>
            </a:r>
            <a:r>
              <a:rPr lang="es-ES_tradnl" sz="4400" b="1" dirty="0">
                <a:solidFill>
                  <a:srgbClr val="FFFF00"/>
                </a:solidFill>
                <a:latin typeface="Times New Roman" pitchFamily="18" charset="0"/>
                <a:cs typeface="Times New Roman" pitchFamily="18" charset="0"/>
              </a:rPr>
              <a:t>transgresión</a:t>
            </a:r>
            <a:r>
              <a:rPr lang="es-ES_tradnl" sz="4400" dirty="0">
                <a:solidFill>
                  <a:schemeClr val="bg1"/>
                </a:solidFill>
                <a:latin typeface="Times New Roman" pitchFamily="18" charset="0"/>
                <a:cs typeface="Times New Roman" pitchFamily="18" charset="0"/>
              </a:rPr>
              <a:t>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humana del </a:t>
            </a:r>
            <a:r>
              <a:rPr lang="es-ES_tradnl" sz="4400" dirty="0">
                <a:solidFill>
                  <a:schemeClr val="bg1"/>
                </a:solidFill>
                <a:latin typeface="Times New Roman" pitchFamily="18" charset="0"/>
                <a:cs typeface="Times New Roman" pitchFamily="18" charset="0"/>
              </a:rPr>
              <a:t>mandato divino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de no </a:t>
            </a:r>
            <a:r>
              <a:rPr lang="es-ES_tradnl" sz="4400" dirty="0">
                <a:solidFill>
                  <a:schemeClr val="bg1"/>
                </a:solidFill>
                <a:latin typeface="Times New Roman" pitchFamily="18" charset="0"/>
                <a:cs typeface="Times New Roman" pitchFamily="18" charset="0"/>
              </a:rPr>
              <a:t>comer del fruto del árbol prohibido, por instigación de la serpiente (</a:t>
            </a:r>
            <a:r>
              <a:rPr lang="es-ES_tradnl" sz="4400" i="1" dirty="0" err="1">
                <a:solidFill>
                  <a:schemeClr val="bg1"/>
                </a:solidFill>
                <a:latin typeface="Times New Roman" pitchFamily="18" charset="0"/>
                <a:cs typeface="Times New Roman" pitchFamily="18" charset="0"/>
              </a:rPr>
              <a:t>Gn</a:t>
            </a:r>
            <a:r>
              <a:rPr lang="es-ES_tradnl" sz="4400" dirty="0">
                <a:solidFill>
                  <a:schemeClr val="bg1"/>
                </a:solidFill>
                <a:latin typeface="Times New Roman" pitchFamily="18" charset="0"/>
                <a:cs typeface="Times New Roman" pitchFamily="18" charset="0"/>
              </a:rPr>
              <a:t> 3,1-13), la Sagrada Escritura enseña que en el comienzo de la historia nuestros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b="1" dirty="0" smtClean="0">
                <a:solidFill>
                  <a:schemeClr val="bg1"/>
                </a:solidFill>
                <a:latin typeface="Times New Roman" pitchFamily="18" charset="0"/>
                <a:cs typeface="Times New Roman" pitchFamily="18" charset="0"/>
              </a:rPr>
              <a:t>primeros </a:t>
            </a:r>
            <a:r>
              <a:rPr lang="es-ES_tradnl" sz="4400" b="1" dirty="0">
                <a:solidFill>
                  <a:schemeClr val="bg1"/>
                </a:solidFill>
                <a:latin typeface="Times New Roman" pitchFamily="18" charset="0"/>
                <a:cs typeface="Times New Roman" pitchFamily="18" charset="0"/>
              </a:rPr>
              <a:t>padres </a:t>
            </a:r>
            <a:r>
              <a:rPr lang="es-ES_tradnl" sz="4400" b="1" dirty="0">
                <a:solidFill>
                  <a:srgbClr val="FFFF00"/>
                </a:solidFill>
                <a:latin typeface="Times New Roman" pitchFamily="18" charset="0"/>
                <a:cs typeface="Times New Roman" pitchFamily="18" charset="0"/>
              </a:rPr>
              <a:t>se rebelaron</a:t>
            </a:r>
            <a:r>
              <a:rPr lang="es-ES_tradnl" sz="4400" dirty="0">
                <a:solidFill>
                  <a:schemeClr val="bg1"/>
                </a:solidFill>
                <a:latin typeface="Times New Roman" pitchFamily="18" charset="0"/>
                <a:cs typeface="Times New Roman" pitchFamily="18" charset="0"/>
              </a:rPr>
              <a:t>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contra </a:t>
            </a:r>
            <a:r>
              <a:rPr lang="es-ES_tradnl" sz="4400" dirty="0">
                <a:solidFill>
                  <a:schemeClr val="bg1"/>
                </a:solidFill>
                <a:latin typeface="Times New Roman" pitchFamily="18" charset="0"/>
                <a:cs typeface="Times New Roman" pitchFamily="18" charset="0"/>
              </a:rPr>
              <a:t>Dios, </a:t>
            </a:r>
            <a:r>
              <a:rPr lang="es-ES_tradnl" sz="4400" b="1" dirty="0">
                <a:solidFill>
                  <a:srgbClr val="FFFF00"/>
                </a:solidFill>
                <a:latin typeface="Times New Roman" pitchFamily="18" charset="0"/>
                <a:cs typeface="Times New Roman" pitchFamily="18" charset="0"/>
              </a:rPr>
              <a:t>desobedeciéndole</a:t>
            </a:r>
            <a:r>
              <a:rPr lang="es-ES_tradnl" sz="4400" dirty="0">
                <a:solidFill>
                  <a:schemeClr val="bg1"/>
                </a:solidFill>
                <a:latin typeface="Times New Roman" pitchFamily="18" charset="0"/>
                <a:cs typeface="Times New Roman" pitchFamily="18" charset="0"/>
              </a:rPr>
              <a:t>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y </a:t>
            </a:r>
            <a:r>
              <a:rPr lang="es-ES_tradnl" sz="4400" dirty="0">
                <a:solidFill>
                  <a:schemeClr val="bg1"/>
                </a:solidFill>
                <a:latin typeface="Times New Roman" pitchFamily="18" charset="0"/>
                <a:cs typeface="Times New Roman" pitchFamily="18" charset="0"/>
              </a:rPr>
              <a:t>sucumbiendo a la tentación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de </a:t>
            </a:r>
            <a:r>
              <a:rPr lang="es-ES_tradnl" sz="4400" dirty="0">
                <a:solidFill>
                  <a:schemeClr val="bg1"/>
                </a:solidFill>
                <a:latin typeface="Times New Roman" pitchFamily="18" charset="0"/>
                <a:cs typeface="Times New Roman" pitchFamily="18" charset="0"/>
              </a:rPr>
              <a:t>querer ser como dioses. </a:t>
            </a:r>
            <a:endParaRPr lang="es-ES" sz="4400" dirty="0">
              <a:solidFill>
                <a:schemeClr val="bg1"/>
              </a:solidFill>
              <a:latin typeface="Times New Roman" pitchFamily="18" charset="0"/>
              <a:cs typeface="Times New Roman" pitchFamily="18" charset="0"/>
            </a:endParaRPr>
          </a:p>
        </p:txBody>
      </p:sp>
      <p:sp>
        <p:nvSpPr>
          <p:cNvPr id="14344"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289176"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49349755-0C7C-4636-BF01-5CADD4FBE95E}" type="slidenum">
              <a:rPr lang="es-ES" smtClean="0"/>
              <a:pPr>
                <a:defRPr/>
              </a:pPr>
              <a:t>12</a:t>
            </a:fld>
            <a:endParaRPr lang="es-ES"/>
          </a:p>
        </p:txBody>
      </p:sp>
      <p:pic>
        <p:nvPicPr>
          <p:cNvPr id="14347" name="Picture 13" descr="http://visualiseur.bnf.fr/ConsulterElementNum?O=IFN-8100223&amp;E=JPEG&amp;Deb=13&amp;Fin=13&amp;Param=C">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l="9856" t="11320" r="7085" b="10422"/>
          <a:stretch>
            <a:fillRect/>
          </a:stretch>
        </p:blipFill>
        <p:spPr bwMode="auto">
          <a:xfrm>
            <a:off x="11646772" y="205580"/>
            <a:ext cx="4952524" cy="445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5" descr="http://visualiseur.bnf.fr/ConsulterElementNum?O=IFN-8100223&amp;E=JPEG&amp;Deb=14&amp;Fin=14&amp;Param=C">
            <a:hlinkClick r:id="rId2"/>
          </p:cNvPr>
          <p:cNvPicPr>
            <a:picLocks noChangeAspect="1" noChangeArrowheads="1"/>
          </p:cNvPicPr>
          <p:nvPr/>
        </p:nvPicPr>
        <p:blipFill>
          <a:blip r:embed="rId4" cstate="email">
            <a:extLst>
              <a:ext uri="{28A0092B-C50C-407E-A947-70E740481C1C}">
                <a14:useLocalDpi xmlns:a14="http://schemas.microsoft.com/office/drawing/2010/main" val="0"/>
              </a:ext>
            </a:extLst>
          </a:blip>
          <a:srcRect l="10555" t="11812" r="10284" b="12885"/>
          <a:stretch>
            <a:fillRect/>
          </a:stretch>
        </p:blipFill>
        <p:spPr bwMode="auto">
          <a:xfrm>
            <a:off x="11414720" y="4936666"/>
            <a:ext cx="5265464" cy="447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9 Marcador de contenido"/>
          <p:cNvSpPr>
            <a:spLocks noGrp="1"/>
          </p:cNvSpPr>
          <p:nvPr>
            <p:ph idx="1"/>
          </p:nvPr>
        </p:nvSpPr>
        <p:spPr>
          <a:xfrm>
            <a:off x="8822432" y="192088"/>
            <a:ext cx="7622253" cy="6335712"/>
          </a:xfrm>
        </p:spPr>
        <p:txBody>
          <a:bodyPr/>
          <a:lstStyle/>
          <a:p>
            <a:pPr>
              <a:lnSpc>
                <a:spcPct val="85000"/>
              </a:lnSpc>
            </a:pPr>
            <a:r>
              <a:rPr lang="es-ES_tradnl" sz="4400" dirty="0">
                <a:solidFill>
                  <a:schemeClr val="bg1"/>
                </a:solidFill>
                <a:latin typeface="Times New Roman" pitchFamily="18" charset="0"/>
                <a:cs typeface="Times New Roman" pitchFamily="18" charset="0"/>
              </a:rPr>
              <a:t>Como consecuencia, recibieron el castigo divino, perdiendo gran parte de los dones que les habían sido concedidos, y fueron expulsados del paraíso. </a:t>
            </a:r>
          </a:p>
          <a:p>
            <a:pPr>
              <a:lnSpc>
                <a:spcPct val="85000"/>
              </a:lnSpc>
            </a:pPr>
            <a:endParaRPr lang="es-ES_tradnl" sz="4400" dirty="0">
              <a:solidFill>
                <a:schemeClr val="bg1"/>
              </a:solidFill>
              <a:latin typeface="Times New Roman" pitchFamily="18" charset="0"/>
              <a:cs typeface="Times New Roman" pitchFamily="18" charset="0"/>
            </a:endParaRPr>
          </a:p>
          <a:p>
            <a:pPr>
              <a:lnSpc>
                <a:spcPct val="85000"/>
              </a:lnSpc>
            </a:pPr>
            <a:r>
              <a:rPr lang="es-ES_tradnl" sz="4400" dirty="0">
                <a:solidFill>
                  <a:schemeClr val="bg1"/>
                </a:solidFill>
                <a:latin typeface="Times New Roman" pitchFamily="18" charset="0"/>
                <a:cs typeface="Times New Roman" pitchFamily="18" charset="0"/>
              </a:rPr>
              <a:t>Esto ha sido interpretado por la tradición cristiana como la </a:t>
            </a:r>
            <a:r>
              <a:rPr lang="es-ES_tradnl" sz="4400" b="1" dirty="0">
                <a:solidFill>
                  <a:srgbClr val="FFFF00"/>
                </a:solidFill>
                <a:latin typeface="Times New Roman" pitchFamily="18" charset="0"/>
                <a:cs typeface="Times New Roman" pitchFamily="18" charset="0"/>
              </a:rPr>
              <a:t>pérdida de los dones sobrenaturales y preternaturales</a:t>
            </a:r>
            <a:r>
              <a:rPr lang="es-ES_tradnl" sz="4400" dirty="0">
                <a:solidFill>
                  <a:schemeClr val="bg1"/>
                </a:solidFill>
                <a:latin typeface="Times New Roman" pitchFamily="18" charset="0"/>
                <a:cs typeface="Times New Roman" pitchFamily="18" charset="0"/>
              </a:rPr>
              <a:t>, así como un </a:t>
            </a:r>
            <a:r>
              <a:rPr lang="es-ES_tradnl" sz="4400" b="1" dirty="0">
                <a:solidFill>
                  <a:srgbClr val="FFFF00"/>
                </a:solidFill>
                <a:latin typeface="Times New Roman" pitchFamily="18" charset="0"/>
                <a:cs typeface="Times New Roman" pitchFamily="18" charset="0"/>
              </a:rPr>
              <a:t>daño en la misma naturaleza </a:t>
            </a:r>
            <a:r>
              <a:rPr lang="es-ES_tradnl" sz="4400" dirty="0">
                <a:solidFill>
                  <a:schemeClr val="bg1"/>
                </a:solidFill>
                <a:latin typeface="Times New Roman" pitchFamily="18" charset="0"/>
                <a:cs typeface="Times New Roman" pitchFamily="18" charset="0"/>
              </a:rPr>
              <a:t>humana, si bien no quede esencialmente corrompida.</a:t>
            </a:r>
          </a:p>
        </p:txBody>
      </p:sp>
      <p:sp>
        <p:nvSpPr>
          <p:cNvPr id="1536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289176"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55EC490C-B9DF-4291-A688-19C06C379B8F}" type="slidenum">
              <a:rPr lang="es-ES" smtClean="0"/>
              <a:pPr>
                <a:defRPr/>
              </a:pPr>
              <a:t>13</a:t>
            </a:fld>
            <a:endParaRPr lang="es-ES"/>
          </a:p>
        </p:txBody>
      </p:sp>
      <p:pic>
        <p:nvPicPr>
          <p:cNvPr id="15371" name="Picture 14" descr="http://visualiseur.bnf.fr/ConsulterElementNum?O=IFN-8100057&amp;E=JPEG&amp;Deb=5&amp;Fin=5&amp;Param=C">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l="1477" t="2176" r="2548" b="2103"/>
          <a:stretch>
            <a:fillRect/>
          </a:stretch>
        </p:blipFill>
        <p:spPr bwMode="auto">
          <a:xfrm>
            <a:off x="181472" y="192088"/>
            <a:ext cx="4004270" cy="541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2" descr="http://visualiseur.bnf.fr/ConsulterElementNum?O=IFN-8100057&amp;E=JPEG&amp;Deb=4&amp;Fin=4&amp;Param=C">
            <a:hlinkClick r:id="rId4"/>
          </p:cNvPr>
          <p:cNvPicPr>
            <a:picLocks noChangeAspect="1" noChangeArrowheads="1"/>
          </p:cNvPicPr>
          <p:nvPr/>
        </p:nvPicPr>
        <p:blipFill>
          <a:blip r:embed="rId5" cstate="email">
            <a:extLst>
              <a:ext uri="{28A0092B-C50C-407E-A947-70E740481C1C}">
                <a14:useLocalDpi xmlns:a14="http://schemas.microsoft.com/office/drawing/2010/main" val="0"/>
              </a:ext>
            </a:extLst>
          </a:blip>
          <a:srcRect l="1477" b="5782"/>
          <a:stretch>
            <a:fillRect/>
          </a:stretch>
        </p:blipFill>
        <p:spPr bwMode="auto">
          <a:xfrm>
            <a:off x="4371463" y="4080520"/>
            <a:ext cx="4132105" cy="520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9 Marcador de contenido"/>
          <p:cNvSpPr>
            <a:spLocks noGrp="1"/>
          </p:cNvSpPr>
          <p:nvPr>
            <p:ph idx="1"/>
          </p:nvPr>
        </p:nvSpPr>
        <p:spPr>
          <a:xfrm>
            <a:off x="325488" y="274018"/>
            <a:ext cx="8928992" cy="6335713"/>
          </a:xfrm>
        </p:spPr>
        <p:txBody>
          <a:bodyPr/>
          <a:lstStyle/>
          <a:p>
            <a:pPr>
              <a:lnSpc>
                <a:spcPct val="85000"/>
              </a:lnSpc>
            </a:pPr>
            <a:r>
              <a:rPr lang="es-ES_tradnl" sz="4400" dirty="0">
                <a:solidFill>
                  <a:schemeClr val="bg1"/>
                </a:solidFill>
                <a:latin typeface="Times New Roman" pitchFamily="18" charset="0"/>
                <a:cs typeface="Times New Roman" pitchFamily="18" charset="0"/>
              </a:rPr>
              <a:t>Fruto de la desobediencia,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de </a:t>
            </a:r>
            <a:r>
              <a:rPr lang="es-ES_tradnl" sz="4400" dirty="0">
                <a:solidFill>
                  <a:schemeClr val="bg1"/>
                </a:solidFill>
                <a:latin typeface="Times New Roman" pitchFamily="18" charset="0"/>
                <a:cs typeface="Times New Roman" pitchFamily="18" charset="0"/>
              </a:rPr>
              <a:t>preferirse a sí mismo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en </a:t>
            </a:r>
            <a:r>
              <a:rPr lang="es-ES_tradnl" sz="4400" dirty="0">
                <a:solidFill>
                  <a:schemeClr val="bg1"/>
                </a:solidFill>
                <a:latin typeface="Times New Roman" pitchFamily="18" charset="0"/>
                <a:cs typeface="Times New Roman" pitchFamily="18" charset="0"/>
              </a:rPr>
              <a:t>lugar de Dios,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el </a:t>
            </a:r>
            <a:r>
              <a:rPr lang="es-ES_tradnl" sz="4400" dirty="0">
                <a:solidFill>
                  <a:schemeClr val="bg1"/>
                </a:solidFill>
                <a:latin typeface="Times New Roman" pitchFamily="18" charset="0"/>
                <a:cs typeface="Times New Roman" pitchFamily="18" charset="0"/>
              </a:rPr>
              <a:t>hombre </a:t>
            </a:r>
            <a:r>
              <a:rPr lang="es-ES_tradnl" sz="4400" b="1" dirty="0">
                <a:solidFill>
                  <a:srgbClr val="FFFF00"/>
                </a:solidFill>
                <a:latin typeface="Times New Roman" pitchFamily="18" charset="0"/>
                <a:cs typeface="Times New Roman" pitchFamily="18" charset="0"/>
              </a:rPr>
              <a:t>pierde la gracia </a:t>
            </a:r>
            <a:r>
              <a:rPr lang="es-ES_tradnl" sz="4400" b="1" dirty="0" smtClean="0">
                <a:solidFill>
                  <a:srgbClr val="FFFF00"/>
                </a:solidFill>
                <a:latin typeface="Times New Roman" pitchFamily="18" charset="0"/>
                <a:cs typeface="Times New Roman" pitchFamily="18" charset="0"/>
              </a:rPr>
              <a:t/>
            </a:r>
            <a:br>
              <a:rPr lang="es-ES_tradnl" sz="4400" b="1" dirty="0" smtClean="0">
                <a:solidFill>
                  <a:srgbClr val="FFFF00"/>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y </a:t>
            </a:r>
            <a:r>
              <a:rPr lang="es-ES_tradnl" sz="4400" dirty="0">
                <a:solidFill>
                  <a:schemeClr val="bg1"/>
                </a:solidFill>
                <a:latin typeface="Times New Roman" pitchFamily="18" charset="0"/>
                <a:cs typeface="Times New Roman" pitchFamily="18" charset="0"/>
              </a:rPr>
              <a:t>también </a:t>
            </a:r>
            <a:r>
              <a:rPr lang="es-ES_tradnl" sz="4400" b="1" dirty="0">
                <a:solidFill>
                  <a:srgbClr val="FFFF00"/>
                </a:solidFill>
                <a:latin typeface="Times New Roman" pitchFamily="18" charset="0"/>
                <a:cs typeface="Times New Roman" pitchFamily="18" charset="0"/>
              </a:rPr>
              <a:t>la armonía </a:t>
            </a:r>
            <a:r>
              <a:rPr lang="es-ES_tradnl" sz="4400" b="1" dirty="0" smtClean="0">
                <a:solidFill>
                  <a:srgbClr val="FFFF00"/>
                </a:solidFill>
                <a:latin typeface="Times New Roman" pitchFamily="18" charset="0"/>
                <a:cs typeface="Times New Roman" pitchFamily="18" charset="0"/>
              </a:rPr>
              <a:t/>
            </a:r>
            <a:br>
              <a:rPr lang="es-ES_tradnl" sz="4400" b="1" dirty="0" smtClean="0">
                <a:solidFill>
                  <a:srgbClr val="FFFF00"/>
                </a:solidFill>
                <a:latin typeface="Times New Roman" pitchFamily="18" charset="0"/>
                <a:cs typeface="Times New Roman" pitchFamily="18" charset="0"/>
              </a:rPr>
            </a:br>
            <a:r>
              <a:rPr lang="es-ES_tradnl" sz="4400" b="1" dirty="0" smtClean="0">
                <a:solidFill>
                  <a:srgbClr val="FFFF00"/>
                </a:solidFill>
                <a:latin typeface="Times New Roman" pitchFamily="18" charset="0"/>
                <a:cs typeface="Times New Roman" pitchFamily="18" charset="0"/>
              </a:rPr>
              <a:t>con </a:t>
            </a:r>
            <a:r>
              <a:rPr lang="es-ES_tradnl" sz="4400" b="1" dirty="0">
                <a:solidFill>
                  <a:srgbClr val="FFFF00"/>
                </a:solidFill>
                <a:latin typeface="Times New Roman" pitchFamily="18" charset="0"/>
                <a:cs typeface="Times New Roman" pitchFamily="18" charset="0"/>
              </a:rPr>
              <a:t>la creación </a:t>
            </a:r>
            <a:r>
              <a:rPr lang="es-ES_tradnl" sz="4400" b="1" dirty="0" smtClean="0">
                <a:solidFill>
                  <a:srgbClr val="FFFF00"/>
                </a:solidFill>
                <a:latin typeface="Times New Roman" pitchFamily="18" charset="0"/>
                <a:cs typeface="Times New Roman" pitchFamily="18" charset="0"/>
              </a:rPr>
              <a:t/>
            </a:r>
            <a:br>
              <a:rPr lang="es-ES_tradnl" sz="4400" b="1" dirty="0" smtClean="0">
                <a:solidFill>
                  <a:srgbClr val="FFFF00"/>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y </a:t>
            </a:r>
            <a:r>
              <a:rPr lang="es-ES_tradnl" sz="4400" b="1" dirty="0">
                <a:solidFill>
                  <a:srgbClr val="FFFF00"/>
                </a:solidFill>
                <a:latin typeface="Times New Roman" pitchFamily="18" charset="0"/>
                <a:cs typeface="Times New Roman" pitchFamily="18" charset="0"/>
              </a:rPr>
              <a:t>consigo mismo</a:t>
            </a:r>
            <a:r>
              <a:rPr lang="es-ES_tradnl" sz="4400" dirty="0">
                <a:solidFill>
                  <a:schemeClr val="bg1"/>
                </a:solidFill>
                <a:latin typeface="Times New Roman" pitchFamily="18" charset="0"/>
                <a:cs typeface="Times New Roman" pitchFamily="18" charset="0"/>
              </a:rPr>
              <a:t>: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b="1" dirty="0" smtClean="0">
                <a:solidFill>
                  <a:srgbClr val="FFFF00"/>
                </a:solidFill>
                <a:latin typeface="Times New Roman" pitchFamily="18" charset="0"/>
                <a:cs typeface="Times New Roman" pitchFamily="18" charset="0"/>
              </a:rPr>
              <a:t>el </a:t>
            </a:r>
            <a:r>
              <a:rPr lang="es-ES_tradnl" sz="4400" b="1" dirty="0">
                <a:solidFill>
                  <a:srgbClr val="FFFF00"/>
                </a:solidFill>
                <a:latin typeface="Times New Roman" pitchFamily="18" charset="0"/>
                <a:cs typeface="Times New Roman" pitchFamily="18" charset="0"/>
              </a:rPr>
              <a:t>sufrimiento y la muerte</a:t>
            </a:r>
            <a:r>
              <a:rPr lang="es-ES_tradnl" sz="4400" dirty="0">
                <a:solidFill>
                  <a:schemeClr val="bg1"/>
                </a:solidFill>
                <a:latin typeface="Times New Roman" pitchFamily="18" charset="0"/>
                <a:cs typeface="Times New Roman" pitchFamily="18" charset="0"/>
              </a:rPr>
              <a:t>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hacen </a:t>
            </a:r>
            <a:r>
              <a:rPr lang="es-ES_tradnl" sz="4400" dirty="0">
                <a:solidFill>
                  <a:schemeClr val="bg1"/>
                </a:solidFill>
                <a:latin typeface="Times New Roman" pitchFamily="18" charset="0"/>
                <a:cs typeface="Times New Roman" pitchFamily="18" charset="0"/>
              </a:rPr>
              <a:t>su entrada en la historia.</a:t>
            </a:r>
          </a:p>
          <a:p>
            <a:pPr>
              <a:lnSpc>
                <a:spcPct val="85000"/>
              </a:lnSpc>
              <a:buFont typeface="Arial" charset="0"/>
              <a:buNone/>
            </a:pPr>
            <a:endParaRPr lang="es-AR" sz="4400" dirty="0">
              <a:solidFill>
                <a:schemeClr val="bg1"/>
              </a:solidFill>
              <a:latin typeface="Times New Roman" pitchFamily="18" charset="0"/>
              <a:cs typeface="Times New Roman" pitchFamily="18" charset="0"/>
            </a:endParaRPr>
          </a:p>
          <a:p>
            <a:pPr>
              <a:lnSpc>
                <a:spcPct val="85000"/>
              </a:lnSpc>
            </a:pPr>
            <a:r>
              <a:rPr lang="es-ES_tradnl" sz="4400" dirty="0">
                <a:solidFill>
                  <a:schemeClr val="bg1"/>
                </a:solidFill>
                <a:latin typeface="Times New Roman" pitchFamily="18" charset="0"/>
                <a:cs typeface="Times New Roman" pitchFamily="18" charset="0"/>
              </a:rPr>
              <a:t>El primer pecado tuvo el carácter de una </a:t>
            </a:r>
            <a:r>
              <a:rPr lang="es-ES_tradnl" sz="4400" b="1" dirty="0">
                <a:solidFill>
                  <a:srgbClr val="FFFF00"/>
                </a:solidFill>
                <a:latin typeface="Times New Roman" pitchFamily="18" charset="0"/>
                <a:cs typeface="Times New Roman" pitchFamily="18" charset="0"/>
              </a:rPr>
              <a:t>tentación aceptada</a:t>
            </a:r>
            <a:r>
              <a:rPr lang="es-ES_tradnl" sz="4400" dirty="0">
                <a:solidFill>
                  <a:schemeClr val="bg1"/>
                </a:solidFill>
                <a:latin typeface="Times New Roman" pitchFamily="18" charset="0"/>
                <a:cs typeface="Times New Roman" pitchFamily="18" charset="0"/>
              </a:rPr>
              <a:t>, pues tras la desobediencia humana está la voz de la serpiente, que representa a Satanás, el ángel caído. </a:t>
            </a:r>
            <a:endParaRPr lang="es-ES" sz="4400" dirty="0">
              <a:solidFill>
                <a:schemeClr val="bg1"/>
              </a:solidFill>
              <a:latin typeface="Times New Roman" pitchFamily="18" charset="0"/>
              <a:cs typeface="Times New Roman" pitchFamily="18" charset="0"/>
            </a:endParaRPr>
          </a:p>
        </p:txBody>
      </p:sp>
      <p:sp>
        <p:nvSpPr>
          <p:cNvPr id="1639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289176"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EA5ED08D-3620-4F11-9520-6996C4155857}" type="slidenum">
              <a:rPr lang="es-ES" smtClean="0"/>
              <a:pPr>
                <a:defRPr/>
              </a:pPr>
              <a:t>14</a:t>
            </a:fld>
            <a:endParaRPr lang="es-ES"/>
          </a:p>
        </p:txBody>
      </p:sp>
      <p:pic>
        <p:nvPicPr>
          <p:cNvPr id="16395" name="Picture 12" descr="http://visualiseur.bnf.fr/ConsulterElementNum?O=IFN-8100104&amp;E=JPEG&amp;Deb=32&amp;Fin=32&amp;Param=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22018" t="19196" r="21710" b="12885"/>
          <a:stretch>
            <a:fillRect/>
          </a:stretch>
        </p:blipFill>
        <p:spPr bwMode="auto">
          <a:xfrm>
            <a:off x="10719292" y="247006"/>
            <a:ext cx="5015908" cy="5015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3" descr="http://visualiseur.bnf.fr/ConsulterElementNum?O=IFN-8100225&amp;E=JPEG&amp;Deb=98&amp;Fin=98&amp;Param=C">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l="28876" t="25101" r="13136" b="15837"/>
          <a:stretch>
            <a:fillRect/>
          </a:stretch>
        </p:blipFill>
        <p:spPr bwMode="auto">
          <a:xfrm>
            <a:off x="10719292" y="5473379"/>
            <a:ext cx="5015908" cy="371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9 Marcador de contenido"/>
          <p:cNvSpPr>
            <a:spLocks noGrp="1"/>
          </p:cNvSpPr>
          <p:nvPr>
            <p:ph idx="1"/>
          </p:nvPr>
        </p:nvSpPr>
        <p:spPr>
          <a:xfrm>
            <a:off x="5870104" y="264096"/>
            <a:ext cx="10729193" cy="6335712"/>
          </a:xfrm>
        </p:spPr>
        <p:txBody>
          <a:bodyPr/>
          <a:lstStyle/>
          <a:p>
            <a:pPr>
              <a:lnSpc>
                <a:spcPct val="85000"/>
              </a:lnSpc>
            </a:pPr>
            <a:r>
              <a:rPr lang="es-ES_tradnl" sz="4400" dirty="0">
                <a:solidFill>
                  <a:schemeClr val="bg1"/>
                </a:solidFill>
                <a:latin typeface="Times New Roman" pitchFamily="18" charset="0"/>
                <a:cs typeface="Times New Roman" pitchFamily="18" charset="0"/>
              </a:rPr>
              <a:t>La Revelación habla de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b="1" dirty="0" smtClean="0">
                <a:solidFill>
                  <a:srgbClr val="FFFF00"/>
                </a:solidFill>
                <a:latin typeface="Times New Roman" pitchFamily="18" charset="0"/>
                <a:cs typeface="Times New Roman" pitchFamily="18" charset="0"/>
              </a:rPr>
              <a:t>un </a:t>
            </a:r>
            <a:r>
              <a:rPr lang="es-ES_tradnl" sz="4400" b="1" dirty="0">
                <a:solidFill>
                  <a:srgbClr val="FFFF00"/>
                </a:solidFill>
                <a:latin typeface="Times New Roman" pitchFamily="18" charset="0"/>
                <a:cs typeface="Times New Roman" pitchFamily="18" charset="0"/>
              </a:rPr>
              <a:t>pecado anterior</a:t>
            </a:r>
            <a:r>
              <a:rPr lang="es-ES_tradnl" sz="4400" dirty="0">
                <a:solidFill>
                  <a:schemeClr val="bg1"/>
                </a:solidFill>
                <a:latin typeface="Times New Roman" pitchFamily="18" charset="0"/>
                <a:cs typeface="Times New Roman" pitchFamily="18" charset="0"/>
              </a:rPr>
              <a:t> al suyo: </a:t>
            </a:r>
            <a:endParaRPr lang="es-ES_tradnl" sz="4400" dirty="0" smtClean="0">
              <a:solidFill>
                <a:schemeClr val="bg1"/>
              </a:solidFill>
              <a:latin typeface="Times New Roman" pitchFamily="18" charset="0"/>
              <a:cs typeface="Times New Roman" pitchFamily="18" charset="0"/>
            </a:endParaRPr>
          </a:p>
          <a:p>
            <a:pPr marL="0" indent="0">
              <a:lnSpc>
                <a:spcPct val="85000"/>
              </a:lnSpc>
              <a:buNone/>
            </a:pPr>
            <a:r>
              <a:rPr lang="es-ES_tradnl" sz="4400" dirty="0" smtClean="0">
                <a:solidFill>
                  <a:schemeClr val="bg1"/>
                </a:solidFill>
                <a:latin typeface="Times New Roman" pitchFamily="18" charset="0"/>
                <a:cs typeface="Times New Roman" pitchFamily="18" charset="0"/>
              </a:rPr>
              <a:t>		</a:t>
            </a:r>
            <a:r>
              <a:rPr lang="es-ES_tradnl" sz="4400" dirty="0" smtClean="0">
                <a:solidFill>
                  <a:schemeClr val="bg1"/>
                </a:solidFill>
                <a:latin typeface="Times New Roman" pitchFamily="18" charset="0"/>
                <a:cs typeface="Times New Roman" pitchFamily="18" charset="0"/>
              </a:rPr>
              <a:t>el </a:t>
            </a:r>
            <a:r>
              <a:rPr lang="es-ES_tradnl" sz="4400" dirty="0">
                <a:solidFill>
                  <a:schemeClr val="bg1"/>
                </a:solidFill>
                <a:latin typeface="Times New Roman" pitchFamily="18" charset="0"/>
                <a:cs typeface="Times New Roman" pitchFamily="18" charset="0"/>
              </a:rPr>
              <a:t>de algunos </a:t>
            </a:r>
            <a:r>
              <a:rPr lang="es-ES_tradnl" sz="4400" b="1" dirty="0">
                <a:solidFill>
                  <a:srgbClr val="FFFF00"/>
                </a:solidFill>
                <a:latin typeface="Times New Roman" pitchFamily="18" charset="0"/>
                <a:cs typeface="Times New Roman" pitchFamily="18" charset="0"/>
              </a:rPr>
              <a:t>ángeles</a:t>
            </a:r>
            <a:r>
              <a:rPr lang="es-ES_tradnl" sz="4400" dirty="0">
                <a:solidFill>
                  <a:schemeClr val="bg1"/>
                </a:solidFill>
                <a:latin typeface="Times New Roman" pitchFamily="18" charset="0"/>
                <a:cs typeface="Times New Roman" pitchFamily="18" charset="0"/>
              </a:rPr>
              <a:t> que,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		habiendo </a:t>
            </a:r>
            <a:r>
              <a:rPr lang="es-ES_tradnl" sz="4400" dirty="0">
                <a:solidFill>
                  <a:schemeClr val="bg1"/>
                </a:solidFill>
                <a:latin typeface="Times New Roman" pitchFamily="18" charset="0"/>
                <a:cs typeface="Times New Roman" pitchFamily="18" charset="0"/>
              </a:rPr>
              <a:t>sido creados buenos,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		rechazaron </a:t>
            </a:r>
            <a:r>
              <a:rPr lang="es-ES_tradnl" sz="4400" dirty="0">
                <a:solidFill>
                  <a:schemeClr val="bg1"/>
                </a:solidFill>
                <a:latin typeface="Times New Roman" pitchFamily="18" charset="0"/>
                <a:cs typeface="Times New Roman" pitchFamily="18" charset="0"/>
              </a:rPr>
              <a:t>irrevocablemente a Dios.</a:t>
            </a:r>
          </a:p>
          <a:p>
            <a:pPr>
              <a:lnSpc>
                <a:spcPct val="85000"/>
              </a:lnSpc>
            </a:pPr>
            <a:endParaRPr lang="es-ES_tradnl" sz="4400" dirty="0">
              <a:solidFill>
                <a:schemeClr val="bg1"/>
              </a:solidFill>
              <a:latin typeface="Times New Roman" pitchFamily="18" charset="0"/>
              <a:cs typeface="Times New Roman" pitchFamily="18" charset="0"/>
            </a:endParaRPr>
          </a:p>
          <a:p>
            <a:pPr>
              <a:lnSpc>
                <a:spcPct val="85000"/>
              </a:lnSpc>
            </a:pPr>
            <a:r>
              <a:rPr lang="es-ES_tradnl" sz="4400" dirty="0">
                <a:solidFill>
                  <a:schemeClr val="bg1"/>
                </a:solidFill>
                <a:latin typeface="Times New Roman" pitchFamily="18" charset="0"/>
                <a:cs typeface="Times New Roman" pitchFamily="18" charset="0"/>
              </a:rPr>
              <a:t>Tras el pecado humano,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la </a:t>
            </a:r>
            <a:r>
              <a:rPr lang="es-ES_tradnl" sz="4400" dirty="0">
                <a:solidFill>
                  <a:schemeClr val="bg1"/>
                </a:solidFill>
                <a:latin typeface="Times New Roman" pitchFamily="18" charset="0"/>
                <a:cs typeface="Times New Roman" pitchFamily="18" charset="0"/>
              </a:rPr>
              <a:t>creación y la historia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quedan </a:t>
            </a:r>
            <a:r>
              <a:rPr lang="es-ES_tradnl" sz="4400" dirty="0">
                <a:solidFill>
                  <a:schemeClr val="bg1"/>
                </a:solidFill>
                <a:latin typeface="Times New Roman" pitchFamily="18" charset="0"/>
                <a:cs typeface="Times New Roman" pitchFamily="18" charset="0"/>
              </a:rPr>
              <a:t>bajo el influjo maléfico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del </a:t>
            </a:r>
            <a:r>
              <a:rPr lang="es-ES_tradnl" sz="4400" dirty="0">
                <a:solidFill>
                  <a:schemeClr val="bg1"/>
                </a:solidFill>
                <a:latin typeface="Times New Roman" pitchFamily="18" charset="0"/>
                <a:cs typeface="Times New Roman" pitchFamily="18" charset="0"/>
              </a:rPr>
              <a:t>«padre de la mentira y homicida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desde </a:t>
            </a:r>
            <a:r>
              <a:rPr lang="es-ES_tradnl" sz="4400" dirty="0">
                <a:solidFill>
                  <a:schemeClr val="bg1"/>
                </a:solidFill>
                <a:latin typeface="Times New Roman" pitchFamily="18" charset="0"/>
                <a:cs typeface="Times New Roman" pitchFamily="18" charset="0"/>
              </a:rPr>
              <a:t>el principio» (</a:t>
            </a:r>
            <a:r>
              <a:rPr lang="es-ES_tradnl" sz="4400" i="1" dirty="0" err="1">
                <a:solidFill>
                  <a:schemeClr val="bg1"/>
                </a:solidFill>
                <a:latin typeface="Times New Roman" pitchFamily="18" charset="0"/>
                <a:cs typeface="Times New Roman" pitchFamily="18" charset="0"/>
              </a:rPr>
              <a:t>Jn</a:t>
            </a:r>
            <a:r>
              <a:rPr lang="es-ES_tradnl" sz="4400" dirty="0">
                <a:solidFill>
                  <a:schemeClr val="bg1"/>
                </a:solidFill>
                <a:latin typeface="Times New Roman" pitchFamily="18" charset="0"/>
                <a:cs typeface="Times New Roman" pitchFamily="18" charset="0"/>
              </a:rPr>
              <a:t> 8,44). </a:t>
            </a:r>
          </a:p>
          <a:p>
            <a:pPr>
              <a:lnSpc>
                <a:spcPct val="85000"/>
              </a:lnSpc>
            </a:pPr>
            <a:endParaRPr lang="es-ES_tradnl" sz="4400" dirty="0">
              <a:solidFill>
                <a:schemeClr val="bg1"/>
              </a:solidFill>
              <a:latin typeface="Times New Roman" pitchFamily="18" charset="0"/>
              <a:cs typeface="Times New Roman" pitchFamily="18" charset="0"/>
            </a:endParaRPr>
          </a:p>
          <a:p>
            <a:pPr>
              <a:lnSpc>
                <a:spcPct val="85000"/>
              </a:lnSpc>
            </a:pPr>
            <a:r>
              <a:rPr lang="es-ES_tradnl" sz="4400" dirty="0">
                <a:solidFill>
                  <a:schemeClr val="bg1"/>
                </a:solidFill>
                <a:latin typeface="Times New Roman" pitchFamily="18" charset="0"/>
                <a:cs typeface="Times New Roman" pitchFamily="18" charset="0"/>
              </a:rPr>
              <a:t>Aunque su poder no es infinito,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sino </a:t>
            </a:r>
            <a:r>
              <a:rPr lang="es-ES_tradnl" sz="4400" dirty="0">
                <a:solidFill>
                  <a:schemeClr val="bg1"/>
                </a:solidFill>
                <a:latin typeface="Times New Roman" pitchFamily="18" charset="0"/>
                <a:cs typeface="Times New Roman" pitchFamily="18" charset="0"/>
              </a:rPr>
              <a:t>muy inferior al divino,  (…)</a:t>
            </a:r>
            <a:endParaRPr lang="es-ES" sz="4400" dirty="0">
              <a:solidFill>
                <a:schemeClr val="bg1"/>
              </a:solidFill>
              <a:latin typeface="Times New Roman" pitchFamily="18" charset="0"/>
              <a:cs typeface="Times New Roman" pitchFamily="18" charset="0"/>
            </a:endParaRPr>
          </a:p>
        </p:txBody>
      </p:sp>
      <p:sp>
        <p:nvSpPr>
          <p:cNvPr id="1741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289176"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2458CA52-9D31-43B0-98FB-85EE2B713222}" type="slidenum">
              <a:rPr lang="es-ES" smtClean="0"/>
              <a:pPr>
                <a:defRPr/>
              </a:pPr>
              <a:t>15</a:t>
            </a:fld>
            <a:endParaRPr lang="es-ES"/>
          </a:p>
        </p:txBody>
      </p:sp>
      <p:pic>
        <p:nvPicPr>
          <p:cNvPr id="17420" name="Picture 15" descr="http://visualiseur.bnf.fr/ConsulterElementNum?O=IFN-8100023&amp;E=JPEG&amp;Deb=68&amp;Fin=68&amp;Param=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24406" t="9845" r="23492" b="13374"/>
          <a:stretch>
            <a:fillRect/>
          </a:stretch>
        </p:blipFill>
        <p:spPr bwMode="auto">
          <a:xfrm>
            <a:off x="685527" y="120080"/>
            <a:ext cx="4695131" cy="47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7" descr="http://visualiseur.bnf.fr/ConsulterElementNum?O=IFN-8100022&amp;E=JPEG&amp;Deb=83&amp;Fin=83&amp;Param=C">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l="21535" t="16241" r="19527" b="14362"/>
          <a:stretch>
            <a:fillRect/>
          </a:stretch>
        </p:blipFill>
        <p:spPr bwMode="auto">
          <a:xfrm>
            <a:off x="613521" y="5088632"/>
            <a:ext cx="4767138" cy="431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9 Marcador de contenido"/>
          <p:cNvSpPr>
            <a:spLocks noGrp="1"/>
          </p:cNvSpPr>
          <p:nvPr>
            <p:ph idx="1"/>
          </p:nvPr>
        </p:nvSpPr>
        <p:spPr>
          <a:xfrm>
            <a:off x="397496" y="192088"/>
            <a:ext cx="8784604" cy="6335713"/>
          </a:xfrm>
        </p:spPr>
        <p:txBody>
          <a:bodyPr/>
          <a:lstStyle/>
          <a:p>
            <a:pPr>
              <a:lnSpc>
                <a:spcPct val="85000"/>
              </a:lnSpc>
            </a:pPr>
            <a:r>
              <a:rPr lang="es-ES_tradnl" sz="4400" dirty="0">
                <a:solidFill>
                  <a:schemeClr val="bg1"/>
                </a:solidFill>
                <a:latin typeface="Times New Roman" pitchFamily="18" charset="0"/>
                <a:cs typeface="Times New Roman" pitchFamily="18" charset="0"/>
              </a:rPr>
              <a:t>causa realmente muy graves daños en cada persona y en la sociedad, de modo que el hecho de la permisión divina de la actividad diabólica no deja de constituir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un </a:t>
            </a:r>
            <a:r>
              <a:rPr lang="es-ES_tradnl" sz="4400" dirty="0">
                <a:solidFill>
                  <a:schemeClr val="bg1"/>
                </a:solidFill>
                <a:latin typeface="Times New Roman" pitchFamily="18" charset="0"/>
                <a:cs typeface="Times New Roman" pitchFamily="18" charset="0"/>
              </a:rPr>
              <a:t>misterio.</a:t>
            </a:r>
          </a:p>
          <a:p>
            <a:pPr>
              <a:lnSpc>
                <a:spcPct val="85000"/>
              </a:lnSpc>
              <a:buFont typeface="Arial" charset="0"/>
              <a:buNone/>
            </a:pPr>
            <a:endParaRPr lang="es-AR" sz="4400" dirty="0">
              <a:solidFill>
                <a:schemeClr val="bg1"/>
              </a:solidFill>
              <a:latin typeface="Times New Roman" pitchFamily="18" charset="0"/>
              <a:cs typeface="Times New Roman" pitchFamily="18" charset="0"/>
            </a:endParaRPr>
          </a:p>
          <a:p>
            <a:pPr>
              <a:lnSpc>
                <a:spcPct val="85000"/>
              </a:lnSpc>
            </a:pPr>
            <a:r>
              <a:rPr lang="es-ES_tradnl" sz="4400" dirty="0">
                <a:solidFill>
                  <a:schemeClr val="bg1"/>
                </a:solidFill>
                <a:latin typeface="Times New Roman" pitchFamily="18" charset="0"/>
                <a:cs typeface="Times New Roman" pitchFamily="18" charset="0"/>
              </a:rPr>
              <a:t>El relato contiene también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b="1" dirty="0" smtClean="0">
                <a:solidFill>
                  <a:srgbClr val="FFFF00"/>
                </a:solidFill>
                <a:latin typeface="Times New Roman" pitchFamily="18" charset="0"/>
                <a:cs typeface="Times New Roman" pitchFamily="18" charset="0"/>
              </a:rPr>
              <a:t>la </a:t>
            </a:r>
            <a:r>
              <a:rPr lang="es-ES_tradnl" sz="4400" b="1" dirty="0">
                <a:solidFill>
                  <a:srgbClr val="FFFF00"/>
                </a:solidFill>
                <a:latin typeface="Times New Roman" pitchFamily="18" charset="0"/>
                <a:cs typeface="Times New Roman" pitchFamily="18" charset="0"/>
              </a:rPr>
              <a:t>promesa</a:t>
            </a:r>
            <a:r>
              <a:rPr lang="es-ES_tradnl" sz="4400" dirty="0">
                <a:solidFill>
                  <a:srgbClr val="FFFF00"/>
                </a:solidFill>
                <a:latin typeface="Times New Roman" pitchFamily="18" charset="0"/>
                <a:cs typeface="Times New Roman" pitchFamily="18" charset="0"/>
              </a:rPr>
              <a:t> divina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de </a:t>
            </a:r>
            <a:r>
              <a:rPr lang="es-ES_tradnl" sz="4400" dirty="0">
                <a:solidFill>
                  <a:schemeClr val="bg1"/>
                </a:solidFill>
                <a:latin typeface="Times New Roman" pitchFamily="18" charset="0"/>
                <a:cs typeface="Times New Roman" pitchFamily="18" charset="0"/>
              </a:rPr>
              <a:t>un redentor (</a:t>
            </a:r>
            <a:r>
              <a:rPr lang="es-ES_tradnl" sz="4400" i="1" dirty="0" err="1">
                <a:solidFill>
                  <a:schemeClr val="bg1"/>
                </a:solidFill>
                <a:latin typeface="Times New Roman" pitchFamily="18" charset="0"/>
                <a:cs typeface="Times New Roman" pitchFamily="18" charset="0"/>
              </a:rPr>
              <a:t>Gn</a:t>
            </a:r>
            <a:r>
              <a:rPr lang="es-ES_tradnl" sz="4400" dirty="0">
                <a:solidFill>
                  <a:schemeClr val="bg1"/>
                </a:solidFill>
                <a:latin typeface="Times New Roman" pitchFamily="18" charset="0"/>
                <a:cs typeface="Times New Roman" pitchFamily="18" charset="0"/>
              </a:rPr>
              <a:t> 3,15). </a:t>
            </a:r>
          </a:p>
          <a:p>
            <a:pPr>
              <a:lnSpc>
                <a:spcPct val="85000"/>
              </a:lnSpc>
            </a:pPr>
            <a:endParaRPr lang="es-ES_tradnl" sz="4400" dirty="0">
              <a:solidFill>
                <a:schemeClr val="bg1"/>
              </a:solidFill>
              <a:latin typeface="Times New Roman" pitchFamily="18" charset="0"/>
              <a:cs typeface="Times New Roman" pitchFamily="18" charset="0"/>
            </a:endParaRPr>
          </a:p>
          <a:p>
            <a:pPr>
              <a:lnSpc>
                <a:spcPct val="85000"/>
              </a:lnSpc>
            </a:pPr>
            <a:r>
              <a:rPr lang="es-ES_tradnl" sz="4400" dirty="0">
                <a:solidFill>
                  <a:schemeClr val="bg1"/>
                </a:solidFill>
                <a:latin typeface="Times New Roman" pitchFamily="18" charset="0"/>
                <a:cs typeface="Times New Roman" pitchFamily="18" charset="0"/>
              </a:rPr>
              <a:t>La redención ilumina así el alcance y gravedad de la caída humana, mostrando la maravilla del amor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de </a:t>
            </a:r>
            <a:r>
              <a:rPr lang="es-ES_tradnl" sz="4400" dirty="0">
                <a:solidFill>
                  <a:schemeClr val="bg1"/>
                </a:solidFill>
                <a:latin typeface="Times New Roman" pitchFamily="18" charset="0"/>
                <a:cs typeface="Times New Roman" pitchFamily="18" charset="0"/>
              </a:rPr>
              <a:t>un Dios que no abandona …</a:t>
            </a:r>
            <a:endParaRPr lang="es-ES" sz="4400" dirty="0">
              <a:solidFill>
                <a:schemeClr val="bg1"/>
              </a:solidFill>
              <a:latin typeface="Times New Roman" pitchFamily="18" charset="0"/>
              <a:cs typeface="Times New Roman" pitchFamily="18" charset="0"/>
            </a:endParaRPr>
          </a:p>
        </p:txBody>
      </p:sp>
      <p:sp>
        <p:nvSpPr>
          <p:cNvPr id="1843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289176"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6C9DDF49-5391-48DF-9D9E-AFEE72531ED0}" type="slidenum">
              <a:rPr lang="es-ES" smtClean="0"/>
              <a:pPr>
                <a:defRPr/>
              </a:pPr>
              <a:t>16</a:t>
            </a:fld>
            <a:endParaRPr lang="es-ES"/>
          </a:p>
        </p:txBody>
      </p:sp>
      <p:pic>
        <p:nvPicPr>
          <p:cNvPr id="18444" name="Picture 15" descr="http://visualiseur.bnf.fr/ConsulterElementNum?O=IFN-8100138&amp;E=JPEG&amp;Deb=89&amp;Fin=89&amp;Param=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14764" t="9538" r="49799" b="37642"/>
          <a:stretch>
            <a:fillRect/>
          </a:stretch>
        </p:blipFill>
        <p:spPr bwMode="auto">
          <a:xfrm>
            <a:off x="11242804" y="248445"/>
            <a:ext cx="1873250"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7" descr="http://visualiseur.bnf.fr/ConsulterElementNum?O=IFN-8100138&amp;E=JPEG&amp;Deb=125&amp;Fin=125&amp;Param=C">
            <a:hlinkClick r:id="rId2"/>
          </p:cNvPr>
          <p:cNvPicPr>
            <a:picLocks noChangeAspect="1" noChangeArrowheads="1"/>
          </p:cNvPicPr>
          <p:nvPr/>
        </p:nvPicPr>
        <p:blipFill>
          <a:blip r:embed="rId4" cstate="email">
            <a:extLst>
              <a:ext uri="{28A0092B-C50C-407E-A947-70E740481C1C}">
                <a14:useLocalDpi xmlns:a14="http://schemas.microsoft.com/office/drawing/2010/main" val="0"/>
              </a:ext>
            </a:extLst>
          </a:blip>
          <a:srcRect l="56110" t="7571" r="12885" b="34027"/>
          <a:stretch>
            <a:fillRect/>
          </a:stretch>
        </p:blipFill>
        <p:spPr bwMode="auto">
          <a:xfrm>
            <a:off x="13496132" y="248446"/>
            <a:ext cx="1455737"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13" descr="http://visualiseur.bnf.fr/ConsulterElementNum?O=IFN-8100104&amp;E=JPEG&amp;Deb=33&amp;Fin=33&amp;Param=C">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l="14243" t="11812" r="18111" b="21742"/>
          <a:stretch>
            <a:fillRect/>
          </a:stretch>
        </p:blipFill>
        <p:spPr bwMode="auto">
          <a:xfrm>
            <a:off x="9902552" y="4204725"/>
            <a:ext cx="6638143" cy="524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9 Marcador de contenido"/>
          <p:cNvSpPr>
            <a:spLocks noGrp="1"/>
          </p:cNvSpPr>
          <p:nvPr>
            <p:ph idx="1"/>
          </p:nvPr>
        </p:nvSpPr>
        <p:spPr>
          <a:xfrm>
            <a:off x="9542512" y="3217415"/>
            <a:ext cx="7344816" cy="6335713"/>
          </a:xfrm>
        </p:spPr>
        <p:txBody>
          <a:bodyPr/>
          <a:lstStyle/>
          <a:p>
            <a:pPr>
              <a:lnSpc>
                <a:spcPct val="85000"/>
              </a:lnSpc>
            </a:pPr>
            <a:r>
              <a:rPr lang="es-ES_tradnl" sz="4400" b="1" i="1" dirty="0">
                <a:solidFill>
                  <a:srgbClr val="FFFF00"/>
                </a:solidFill>
                <a:latin typeface="Times New Roman" pitchFamily="18" charset="0"/>
                <a:cs typeface="Times New Roman" pitchFamily="18" charset="0"/>
              </a:rPr>
              <a:t>Catecismo</a:t>
            </a:r>
            <a:r>
              <a:rPr lang="es-ES_tradnl" sz="4400" b="1" dirty="0">
                <a:solidFill>
                  <a:srgbClr val="FFFF00"/>
                </a:solidFill>
                <a:latin typeface="Times New Roman" pitchFamily="18" charset="0"/>
                <a:cs typeface="Times New Roman" pitchFamily="18" charset="0"/>
              </a:rPr>
              <a:t>, 388: </a:t>
            </a:r>
            <a:r>
              <a:rPr lang="es-ES_tradnl" sz="4400" dirty="0" smtClean="0">
                <a:solidFill>
                  <a:schemeClr val="bg1"/>
                </a:solidFill>
                <a:latin typeface="Times New Roman" pitchFamily="18" charset="0"/>
                <a:cs typeface="Times New Roman" pitchFamily="18" charset="0"/>
              </a:rPr>
              <a:t>«</a:t>
            </a:r>
            <a:r>
              <a:rPr lang="es-ES_tradnl" sz="4400" dirty="0">
                <a:solidFill>
                  <a:schemeClr val="bg1"/>
                </a:solidFill>
                <a:latin typeface="Times New Roman" pitchFamily="18" charset="0"/>
                <a:cs typeface="Times New Roman" pitchFamily="18" charset="0"/>
              </a:rPr>
              <a:t>Es preciso conocer a Cristo como fuente de gracia para conocer a Adán como fuente de pecado». </a:t>
            </a:r>
          </a:p>
          <a:p>
            <a:pPr>
              <a:lnSpc>
                <a:spcPct val="85000"/>
              </a:lnSpc>
            </a:pPr>
            <a:r>
              <a:rPr lang="es-ES_tradnl" sz="4400" b="1" i="1" dirty="0">
                <a:solidFill>
                  <a:srgbClr val="FFFF00"/>
                </a:solidFill>
                <a:latin typeface="Times New Roman" pitchFamily="18" charset="0"/>
                <a:cs typeface="Times New Roman" pitchFamily="18" charset="0"/>
              </a:rPr>
              <a:t>Catecismo</a:t>
            </a:r>
            <a:r>
              <a:rPr lang="es-ES_tradnl" sz="4400" b="1" dirty="0">
                <a:solidFill>
                  <a:srgbClr val="FFFF00"/>
                </a:solidFill>
                <a:latin typeface="Times New Roman" pitchFamily="18" charset="0"/>
                <a:cs typeface="Times New Roman" pitchFamily="18" charset="0"/>
              </a:rPr>
              <a:t>, 385</a:t>
            </a:r>
            <a:r>
              <a:rPr lang="es-ES_tradnl" sz="4400" dirty="0">
                <a:solidFill>
                  <a:schemeClr val="bg1"/>
                </a:solidFill>
                <a:latin typeface="Times New Roman" pitchFamily="18" charset="0"/>
                <a:cs typeface="Times New Roman" pitchFamily="18" charset="0"/>
              </a:rPr>
              <a:t>: </a:t>
            </a:r>
            <a:r>
              <a:rPr lang="es-ES_tradnl" sz="4400" dirty="0" smtClean="0">
                <a:solidFill>
                  <a:schemeClr val="bg1"/>
                </a:solidFill>
                <a:latin typeface="Times New Roman" pitchFamily="18" charset="0"/>
                <a:cs typeface="Times New Roman" pitchFamily="18" charset="0"/>
              </a:rPr>
              <a:t>«“</a:t>
            </a:r>
            <a:r>
              <a:rPr lang="es-ES_tradnl" sz="4400" dirty="0">
                <a:solidFill>
                  <a:schemeClr val="bg1"/>
                </a:solidFill>
                <a:latin typeface="Times New Roman" pitchFamily="18" charset="0"/>
                <a:cs typeface="Times New Roman" pitchFamily="18" charset="0"/>
              </a:rPr>
              <a:t>El misterio de la iniquidad” (</a:t>
            </a:r>
            <a:r>
              <a:rPr lang="es-ES_tradnl" sz="4400" i="1" dirty="0">
                <a:solidFill>
                  <a:schemeClr val="bg1"/>
                </a:solidFill>
                <a:latin typeface="Times New Roman" pitchFamily="18" charset="0"/>
                <a:cs typeface="Times New Roman" pitchFamily="18" charset="0"/>
              </a:rPr>
              <a:t>2 </a:t>
            </a:r>
            <a:r>
              <a:rPr lang="es-ES_tradnl" sz="4400" i="1" dirty="0" err="1">
                <a:solidFill>
                  <a:schemeClr val="bg1"/>
                </a:solidFill>
                <a:latin typeface="Times New Roman" pitchFamily="18" charset="0"/>
                <a:cs typeface="Times New Roman" pitchFamily="18" charset="0"/>
              </a:rPr>
              <a:t>Ts</a:t>
            </a:r>
            <a:r>
              <a:rPr lang="es-ES_tradnl" sz="4400" dirty="0">
                <a:solidFill>
                  <a:schemeClr val="bg1"/>
                </a:solidFill>
                <a:latin typeface="Times New Roman" pitchFamily="18" charset="0"/>
                <a:cs typeface="Times New Roman" pitchFamily="18" charset="0"/>
              </a:rPr>
              <a:t> 2,7) sólo se esclarece a la luz del “Misterio de la piedad” (</a:t>
            </a:r>
            <a:r>
              <a:rPr lang="es-ES_tradnl" sz="4400" i="1" dirty="0">
                <a:solidFill>
                  <a:schemeClr val="bg1"/>
                </a:solidFill>
                <a:latin typeface="Times New Roman" pitchFamily="18" charset="0"/>
                <a:cs typeface="Times New Roman" pitchFamily="18" charset="0"/>
              </a:rPr>
              <a:t>1 Tm</a:t>
            </a:r>
            <a:r>
              <a:rPr lang="es-ES_tradnl" sz="4400" dirty="0">
                <a:solidFill>
                  <a:schemeClr val="bg1"/>
                </a:solidFill>
                <a:latin typeface="Times New Roman" pitchFamily="18" charset="0"/>
                <a:cs typeface="Times New Roman" pitchFamily="18" charset="0"/>
              </a:rPr>
              <a:t> 3,16)»</a:t>
            </a:r>
            <a:endParaRPr lang="es-AR" sz="4400" dirty="0">
              <a:solidFill>
                <a:schemeClr val="bg1"/>
              </a:solidFill>
              <a:latin typeface="Times New Roman" pitchFamily="18" charset="0"/>
              <a:cs typeface="Times New Roman" pitchFamily="18" charset="0"/>
            </a:endParaRPr>
          </a:p>
        </p:txBody>
      </p:sp>
      <p:sp>
        <p:nvSpPr>
          <p:cNvPr id="1946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289176"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62F54F5F-484A-4D85-9A80-283048096FCF}" type="slidenum">
              <a:rPr lang="es-ES" smtClean="0"/>
              <a:pPr>
                <a:defRPr/>
              </a:pPr>
              <a:t>17</a:t>
            </a:fld>
            <a:endParaRPr lang="es-ES"/>
          </a:p>
        </p:txBody>
      </p:sp>
      <p:pic>
        <p:nvPicPr>
          <p:cNvPr id="19467" name="Picture 13" descr="http://visualiseur.bnf.fr/ConsulterElementNum?O=IFN-8100004&amp;E=JPEG&amp;Deb=6&amp;Fin=6&amp;Param=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72" y="264096"/>
            <a:ext cx="9056302" cy="914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9 Marcador de contenido"/>
          <p:cNvSpPr txBox="1">
            <a:spLocks/>
          </p:cNvSpPr>
          <p:nvPr/>
        </p:nvSpPr>
        <p:spPr bwMode="auto">
          <a:xfrm>
            <a:off x="9542512" y="264096"/>
            <a:ext cx="6984776"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64008" rIns="128016" bIns="64008"/>
          <a:lstStyle>
            <a:lvl1pPr marL="479425" indent="-4794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20000"/>
              </a:spcBef>
              <a:buFont typeface="Arial" charset="0"/>
              <a:buChar char="•"/>
            </a:pPr>
            <a:r>
              <a:rPr lang="es-ES_tradnl" sz="4400" dirty="0" smtClean="0">
                <a:solidFill>
                  <a:schemeClr val="bg1"/>
                </a:solidFill>
                <a:latin typeface="Times New Roman" pitchFamily="18" charset="0"/>
                <a:cs typeface="Times New Roman" pitchFamily="18" charset="0"/>
              </a:rPr>
              <a:t>a su criatura sino que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viene </a:t>
            </a:r>
            <a:r>
              <a:rPr lang="es-ES_tradnl" sz="4400" dirty="0" smtClean="0">
                <a:solidFill>
                  <a:schemeClr val="bg1"/>
                </a:solidFill>
                <a:latin typeface="Times New Roman" pitchFamily="18" charset="0"/>
                <a:cs typeface="Times New Roman" pitchFamily="18" charset="0"/>
              </a:rPr>
              <a:t>a su encuentro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con la obra salvadora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de </a:t>
            </a:r>
            <a:r>
              <a:rPr lang="es-ES_tradnl" sz="4400" dirty="0" smtClean="0">
                <a:solidFill>
                  <a:schemeClr val="bg1"/>
                </a:solidFill>
                <a:latin typeface="Times New Roman" pitchFamily="18" charset="0"/>
                <a:cs typeface="Times New Roman" pitchFamily="18" charset="0"/>
              </a:rPr>
              <a:t>Jesús</a:t>
            </a:r>
            <a:r>
              <a:rPr lang="es-ES_tradnl" sz="3200" dirty="0" smtClean="0">
                <a:solidFill>
                  <a:schemeClr val="bg1"/>
                </a:solidFill>
                <a:latin typeface="Times New Roman" pitchFamily="18" charset="0"/>
                <a:cs typeface="Times New Roman" pitchFamily="18" charset="0"/>
              </a:rPr>
              <a:t>. </a:t>
            </a:r>
            <a:endParaRPr lang="es-ES_tradnl" sz="32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9 Marcador de contenido"/>
          <p:cNvSpPr>
            <a:spLocks noGrp="1"/>
          </p:cNvSpPr>
          <p:nvPr>
            <p:ph idx="1"/>
          </p:nvPr>
        </p:nvSpPr>
        <p:spPr>
          <a:xfrm>
            <a:off x="397496" y="120080"/>
            <a:ext cx="9865096" cy="6335712"/>
          </a:xfrm>
        </p:spPr>
        <p:txBody>
          <a:bodyPr/>
          <a:lstStyle/>
          <a:p>
            <a:pPr>
              <a:lnSpc>
                <a:spcPct val="85000"/>
              </a:lnSpc>
            </a:pPr>
            <a:r>
              <a:rPr lang="es-ES_tradnl" sz="4400" dirty="0">
                <a:solidFill>
                  <a:schemeClr val="bg1"/>
                </a:solidFill>
                <a:latin typeface="Times New Roman" pitchFamily="18" charset="0"/>
                <a:cs typeface="Times New Roman" pitchFamily="18" charset="0"/>
              </a:rPr>
              <a:t>La Iglesia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ha </a:t>
            </a:r>
            <a:r>
              <a:rPr lang="es-ES_tradnl" sz="4400" dirty="0">
                <a:solidFill>
                  <a:schemeClr val="bg1"/>
                </a:solidFill>
                <a:latin typeface="Times New Roman" pitchFamily="18" charset="0"/>
                <a:cs typeface="Times New Roman" pitchFamily="18" charset="0"/>
              </a:rPr>
              <a:t>entendido siempre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este </a:t>
            </a:r>
            <a:r>
              <a:rPr lang="es-ES_tradnl" sz="4400" dirty="0">
                <a:solidFill>
                  <a:schemeClr val="bg1"/>
                </a:solidFill>
                <a:latin typeface="Times New Roman" pitchFamily="18" charset="0"/>
                <a:cs typeface="Times New Roman" pitchFamily="18" charset="0"/>
              </a:rPr>
              <a:t>episodio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como </a:t>
            </a:r>
            <a:r>
              <a:rPr lang="es-ES_tradnl" sz="4400" b="1" dirty="0">
                <a:solidFill>
                  <a:srgbClr val="FFFF00"/>
                </a:solidFill>
                <a:latin typeface="Times New Roman" pitchFamily="18" charset="0"/>
                <a:cs typeface="Times New Roman" pitchFamily="18" charset="0"/>
              </a:rPr>
              <a:t>un hecho histórico </a:t>
            </a:r>
            <a:r>
              <a:rPr lang="es-ES_tradnl" sz="4400" b="1" dirty="0" smtClean="0">
                <a:solidFill>
                  <a:srgbClr val="FFFF00"/>
                </a:solidFill>
                <a:latin typeface="Times New Roman" pitchFamily="18" charset="0"/>
                <a:cs typeface="Times New Roman" pitchFamily="18" charset="0"/>
              </a:rPr>
              <a:t/>
            </a:r>
            <a:br>
              <a:rPr lang="es-ES_tradnl" sz="4400" b="1" dirty="0" smtClean="0">
                <a:solidFill>
                  <a:srgbClr val="FFFF00"/>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a:t>
            </a:r>
            <a:r>
              <a:rPr lang="es-ES_tradnl" sz="4400" dirty="0">
                <a:solidFill>
                  <a:schemeClr val="bg1"/>
                </a:solidFill>
                <a:latin typeface="Times New Roman" pitchFamily="18" charset="0"/>
                <a:cs typeface="Times New Roman" pitchFamily="18" charset="0"/>
              </a:rPr>
              <a:t>aun cuando se nos haya trasmitido con un lenguaje ciertamente </a:t>
            </a:r>
            <a:r>
              <a:rPr lang="es-ES_tradnl" sz="4400" dirty="0" smtClean="0">
                <a:solidFill>
                  <a:schemeClr val="bg1"/>
                </a:solidFill>
                <a:latin typeface="Times New Roman" pitchFamily="18" charset="0"/>
                <a:cs typeface="Times New Roman" pitchFamily="18" charset="0"/>
              </a:rPr>
              <a:t>simbólico</a:t>
            </a:r>
            <a:r>
              <a:rPr lang="es-ES_tradnl" sz="4400" dirty="0">
                <a:solidFill>
                  <a:schemeClr val="bg1"/>
                </a:solidFill>
                <a:latin typeface="Times New Roman" pitchFamily="18" charset="0"/>
                <a:cs typeface="Times New Roman" pitchFamily="18" charset="0"/>
              </a:rPr>
              <a:t>–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que </a:t>
            </a:r>
            <a:r>
              <a:rPr lang="es-ES_tradnl" sz="4400" dirty="0">
                <a:solidFill>
                  <a:schemeClr val="bg1"/>
                </a:solidFill>
                <a:latin typeface="Times New Roman" pitchFamily="18" charset="0"/>
                <a:cs typeface="Times New Roman" pitchFamily="18" charset="0"/>
              </a:rPr>
              <a:t>ha sido denominado tradicionalmente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a:t>
            </a:r>
            <a:r>
              <a:rPr lang="es-ES_tradnl" sz="4400" dirty="0">
                <a:solidFill>
                  <a:schemeClr val="bg1"/>
                </a:solidFill>
                <a:latin typeface="Times New Roman" pitchFamily="18" charset="0"/>
                <a:cs typeface="Times New Roman" pitchFamily="18" charset="0"/>
              </a:rPr>
              <a:t>a partir de San Agustín)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como </a:t>
            </a:r>
            <a:r>
              <a:rPr lang="es-ES_tradnl" sz="4400" dirty="0">
                <a:solidFill>
                  <a:schemeClr val="bg1"/>
                </a:solidFill>
                <a:latin typeface="Times New Roman" pitchFamily="18" charset="0"/>
                <a:cs typeface="Times New Roman" pitchFamily="18" charset="0"/>
              </a:rPr>
              <a:t>“</a:t>
            </a:r>
            <a:r>
              <a:rPr lang="es-ES_tradnl" sz="4400" b="1" dirty="0">
                <a:solidFill>
                  <a:srgbClr val="FFFF00"/>
                </a:solidFill>
                <a:latin typeface="Times New Roman" pitchFamily="18" charset="0"/>
                <a:cs typeface="Times New Roman" pitchFamily="18" charset="0"/>
              </a:rPr>
              <a:t>pecado original</a:t>
            </a:r>
            <a:r>
              <a:rPr lang="es-ES_tradnl" sz="4400" dirty="0">
                <a:solidFill>
                  <a:schemeClr val="bg1"/>
                </a:solidFill>
                <a:latin typeface="Times New Roman" pitchFamily="18" charset="0"/>
                <a:cs typeface="Times New Roman" pitchFamily="18" charset="0"/>
              </a:rPr>
              <a:t>”,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por </a:t>
            </a:r>
            <a:r>
              <a:rPr lang="es-ES_tradnl" sz="4400" dirty="0">
                <a:solidFill>
                  <a:schemeClr val="bg1"/>
                </a:solidFill>
                <a:latin typeface="Times New Roman" pitchFamily="18" charset="0"/>
                <a:cs typeface="Times New Roman" pitchFamily="18" charset="0"/>
              </a:rPr>
              <a:t>haber ocurrido en los orígenes. </a:t>
            </a:r>
          </a:p>
          <a:p>
            <a:pPr>
              <a:lnSpc>
                <a:spcPct val="85000"/>
              </a:lnSpc>
            </a:pPr>
            <a:endParaRPr lang="es-ES_tradnl" sz="4400" dirty="0">
              <a:solidFill>
                <a:schemeClr val="bg1"/>
              </a:solidFill>
              <a:latin typeface="Times New Roman" pitchFamily="18" charset="0"/>
              <a:cs typeface="Times New Roman" pitchFamily="18" charset="0"/>
            </a:endParaRPr>
          </a:p>
          <a:p>
            <a:pPr>
              <a:lnSpc>
                <a:spcPct val="85000"/>
              </a:lnSpc>
            </a:pPr>
            <a:r>
              <a:rPr lang="es-ES_tradnl" sz="4400" dirty="0">
                <a:solidFill>
                  <a:schemeClr val="bg1"/>
                </a:solidFill>
                <a:latin typeface="Times New Roman" pitchFamily="18" charset="0"/>
                <a:cs typeface="Times New Roman" pitchFamily="18" charset="0"/>
              </a:rPr>
              <a:t>Es un pecado </a:t>
            </a:r>
            <a:r>
              <a:rPr lang="es-ES_tradnl" sz="4400" b="1" dirty="0">
                <a:solidFill>
                  <a:schemeClr val="bg1"/>
                </a:solidFill>
                <a:latin typeface="Times New Roman" pitchFamily="18" charset="0"/>
                <a:cs typeface="Times New Roman" pitchFamily="18" charset="0"/>
              </a:rPr>
              <a:t>“</a:t>
            </a:r>
            <a:r>
              <a:rPr lang="es-ES_tradnl" sz="4400" b="1" dirty="0" err="1">
                <a:solidFill>
                  <a:schemeClr val="bg1"/>
                </a:solidFill>
                <a:latin typeface="Times New Roman" pitchFamily="18" charset="0"/>
                <a:cs typeface="Times New Roman" pitchFamily="18" charset="0"/>
              </a:rPr>
              <a:t>originante</a:t>
            </a:r>
            <a:r>
              <a:rPr lang="es-ES_tradnl" sz="4400" b="1" dirty="0">
                <a:solidFill>
                  <a:schemeClr val="bg1"/>
                </a:solidFill>
                <a:latin typeface="Times New Roman" pitchFamily="18" charset="0"/>
                <a:cs typeface="Times New Roman" pitchFamily="18" charset="0"/>
              </a:rPr>
              <a:t>”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de </a:t>
            </a:r>
            <a:r>
              <a:rPr lang="es-ES_tradnl" sz="4400" dirty="0">
                <a:solidFill>
                  <a:schemeClr val="bg1"/>
                </a:solidFill>
                <a:latin typeface="Times New Roman" pitchFamily="18" charset="0"/>
                <a:cs typeface="Times New Roman" pitchFamily="18" charset="0"/>
              </a:rPr>
              <a:t>los pecados personales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realizados en </a:t>
            </a:r>
            <a:r>
              <a:rPr lang="es-ES_tradnl" sz="4400" dirty="0">
                <a:solidFill>
                  <a:schemeClr val="bg1"/>
                </a:solidFill>
                <a:latin typeface="Times New Roman" pitchFamily="18" charset="0"/>
                <a:cs typeface="Times New Roman" pitchFamily="18" charset="0"/>
              </a:rPr>
              <a:t>la historia</a:t>
            </a:r>
            <a:r>
              <a:rPr lang="es-ES_tradnl" sz="4400" dirty="0" smtClean="0">
                <a:solidFill>
                  <a:schemeClr val="bg1"/>
                </a:solidFill>
                <a:latin typeface="Times New Roman" pitchFamily="18" charset="0"/>
                <a:cs typeface="Times New Roman" pitchFamily="18" charset="0"/>
              </a:rPr>
              <a:t>. </a:t>
            </a:r>
            <a:endParaRPr lang="es-ES" sz="4400" dirty="0">
              <a:solidFill>
                <a:schemeClr val="bg1"/>
              </a:solidFill>
              <a:latin typeface="Times New Roman" pitchFamily="18" charset="0"/>
              <a:cs typeface="Times New Roman" pitchFamily="18" charset="0"/>
            </a:endParaRPr>
          </a:p>
        </p:txBody>
      </p:sp>
      <p:sp>
        <p:nvSpPr>
          <p:cNvPr id="2048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289176"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CEA1D09A-CBF0-4A0B-9B5B-428B0188E8D8}" type="slidenum">
              <a:rPr lang="es-ES" smtClean="0"/>
              <a:pPr>
                <a:defRPr/>
              </a:pPr>
              <a:t>18</a:t>
            </a:fld>
            <a:endParaRPr lang="es-ES"/>
          </a:p>
        </p:txBody>
      </p:sp>
      <p:pic>
        <p:nvPicPr>
          <p:cNvPr id="20491" name="Picture 17" descr="http://visualiseur.bnf.fr/ConsulterElementNum?O=IFN-07839773&amp;E=JPEG&amp;Deb=1&amp;Fin=1&amp;Param=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7384" t="28551" r="18790" b="28055"/>
          <a:stretch>
            <a:fillRect/>
          </a:stretch>
        </p:blipFill>
        <p:spPr bwMode="auto">
          <a:xfrm>
            <a:off x="11036249" y="192088"/>
            <a:ext cx="5635055" cy="428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2" descr="http://visualiseur.bnf.fr/ConsulterElementNum?O=IFN-8100022&amp;E=JPEG&amp;Deb=15&amp;Fin=15&amp;Param=C">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l="23360" t="20673" r="16119" b="8453"/>
          <a:stretch>
            <a:fillRect/>
          </a:stretch>
        </p:blipFill>
        <p:spPr bwMode="auto">
          <a:xfrm>
            <a:off x="11161439" y="4695592"/>
            <a:ext cx="5581873" cy="4699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9 Marcador de contenido"/>
          <p:cNvSpPr>
            <a:spLocks noGrp="1"/>
          </p:cNvSpPr>
          <p:nvPr>
            <p:ph idx="1"/>
          </p:nvPr>
        </p:nvSpPr>
        <p:spPr>
          <a:xfrm>
            <a:off x="5438056" y="49064"/>
            <a:ext cx="10944893" cy="6335712"/>
          </a:xfrm>
        </p:spPr>
        <p:txBody>
          <a:bodyPr/>
          <a:lstStyle/>
          <a:p>
            <a:pPr>
              <a:lnSpc>
                <a:spcPct val="85000"/>
              </a:lnSpc>
            </a:pPr>
            <a:r>
              <a:rPr lang="es-ES_tradnl" sz="4400" dirty="0">
                <a:solidFill>
                  <a:schemeClr val="bg1"/>
                </a:solidFill>
                <a:latin typeface="Times New Roman" pitchFamily="18" charset="0"/>
                <a:cs typeface="Times New Roman" pitchFamily="18" charset="0"/>
              </a:rPr>
              <a:t>Entró en el mundo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como </a:t>
            </a:r>
            <a:r>
              <a:rPr lang="es-ES_tradnl" sz="4400" dirty="0">
                <a:solidFill>
                  <a:schemeClr val="bg1"/>
                </a:solidFill>
                <a:latin typeface="Times New Roman" pitchFamily="18" charset="0"/>
                <a:cs typeface="Times New Roman" pitchFamily="18" charset="0"/>
              </a:rPr>
              <a:t>fruto del mal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uso de </a:t>
            </a:r>
            <a:r>
              <a:rPr lang="es-ES_tradnl" sz="4400" dirty="0">
                <a:solidFill>
                  <a:schemeClr val="bg1"/>
                </a:solidFill>
                <a:latin typeface="Times New Roman" pitchFamily="18" charset="0"/>
                <a:cs typeface="Times New Roman" pitchFamily="18" charset="0"/>
              </a:rPr>
              <a:t>la libertad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por </a:t>
            </a:r>
            <a:r>
              <a:rPr lang="es-ES_tradnl" sz="4400" dirty="0">
                <a:solidFill>
                  <a:schemeClr val="bg1"/>
                </a:solidFill>
                <a:latin typeface="Times New Roman" pitchFamily="18" charset="0"/>
                <a:cs typeface="Times New Roman" pitchFamily="18" charset="0"/>
              </a:rPr>
              <a:t>parte de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las </a:t>
            </a:r>
            <a:r>
              <a:rPr lang="es-ES_tradnl" sz="4400" dirty="0">
                <a:solidFill>
                  <a:schemeClr val="bg1"/>
                </a:solidFill>
                <a:latin typeface="Times New Roman" pitchFamily="18" charset="0"/>
                <a:cs typeface="Times New Roman" pitchFamily="18" charset="0"/>
              </a:rPr>
              <a:t>criaturas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a:t>
            </a:r>
            <a:r>
              <a:rPr lang="es-ES_tradnl" sz="4400" dirty="0">
                <a:solidFill>
                  <a:schemeClr val="bg1"/>
                </a:solidFill>
                <a:latin typeface="Times New Roman" pitchFamily="18" charset="0"/>
                <a:cs typeface="Times New Roman" pitchFamily="18" charset="0"/>
              </a:rPr>
              <a:t>primero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los </a:t>
            </a:r>
            <a:r>
              <a:rPr lang="es-ES_tradnl" sz="4400" dirty="0">
                <a:solidFill>
                  <a:schemeClr val="bg1"/>
                </a:solidFill>
                <a:latin typeface="Times New Roman" pitchFamily="18" charset="0"/>
                <a:cs typeface="Times New Roman" pitchFamily="18" charset="0"/>
              </a:rPr>
              <a:t>ángeles,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después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el </a:t>
            </a:r>
            <a:r>
              <a:rPr lang="es-ES_tradnl" sz="4400" dirty="0">
                <a:solidFill>
                  <a:schemeClr val="bg1"/>
                </a:solidFill>
                <a:latin typeface="Times New Roman" pitchFamily="18" charset="0"/>
                <a:cs typeface="Times New Roman" pitchFamily="18" charset="0"/>
              </a:rPr>
              <a:t>hombre). </a:t>
            </a:r>
          </a:p>
          <a:p>
            <a:pPr>
              <a:lnSpc>
                <a:spcPct val="85000"/>
              </a:lnSpc>
            </a:pPr>
            <a:endParaRPr lang="es-ES_tradnl" sz="4400" dirty="0">
              <a:solidFill>
                <a:schemeClr val="bg1"/>
              </a:solidFill>
              <a:latin typeface="Times New Roman" pitchFamily="18" charset="0"/>
              <a:cs typeface="Times New Roman" pitchFamily="18" charset="0"/>
            </a:endParaRPr>
          </a:p>
          <a:p>
            <a:pPr>
              <a:lnSpc>
                <a:spcPct val="85000"/>
              </a:lnSpc>
            </a:pPr>
            <a:r>
              <a:rPr lang="es-ES_tradnl" sz="4400" b="1" dirty="0">
                <a:solidFill>
                  <a:srgbClr val="FFFF00"/>
                </a:solidFill>
                <a:latin typeface="Times New Roman" pitchFamily="18" charset="0"/>
                <a:cs typeface="Times New Roman" pitchFamily="18" charset="0"/>
              </a:rPr>
              <a:t>El mal moral </a:t>
            </a:r>
            <a:r>
              <a:rPr lang="es-ES_tradnl" sz="4400" dirty="0">
                <a:solidFill>
                  <a:schemeClr val="bg1"/>
                </a:solidFill>
                <a:latin typeface="Times New Roman" pitchFamily="18" charset="0"/>
                <a:cs typeface="Times New Roman" pitchFamily="18" charset="0"/>
              </a:rPr>
              <a:t>no pertenece,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pues</a:t>
            </a:r>
            <a:r>
              <a:rPr lang="es-ES_tradnl" sz="4400" dirty="0">
                <a:solidFill>
                  <a:schemeClr val="bg1"/>
                </a:solidFill>
                <a:latin typeface="Times New Roman" pitchFamily="18" charset="0"/>
                <a:cs typeface="Times New Roman" pitchFamily="18" charset="0"/>
              </a:rPr>
              <a:t>, a la estructura humana,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no </a:t>
            </a:r>
            <a:r>
              <a:rPr lang="es-ES_tradnl" sz="4400" dirty="0">
                <a:solidFill>
                  <a:schemeClr val="bg1"/>
                </a:solidFill>
                <a:latin typeface="Times New Roman" pitchFamily="18" charset="0"/>
                <a:cs typeface="Times New Roman" pitchFamily="18" charset="0"/>
              </a:rPr>
              <a:t>proviene ni de la naturaleza social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del </a:t>
            </a:r>
            <a:r>
              <a:rPr lang="es-ES_tradnl" sz="4400" dirty="0">
                <a:solidFill>
                  <a:schemeClr val="bg1"/>
                </a:solidFill>
                <a:latin typeface="Times New Roman" pitchFamily="18" charset="0"/>
                <a:cs typeface="Times New Roman" pitchFamily="18" charset="0"/>
              </a:rPr>
              <a:t>hombre ni de su materialidad,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ni </a:t>
            </a:r>
            <a:r>
              <a:rPr lang="es-ES_tradnl" sz="4400" dirty="0">
                <a:solidFill>
                  <a:schemeClr val="bg1"/>
                </a:solidFill>
                <a:latin typeface="Times New Roman" pitchFamily="18" charset="0"/>
                <a:cs typeface="Times New Roman" pitchFamily="18" charset="0"/>
              </a:rPr>
              <a:t>obviamente tampoco de Dios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o </a:t>
            </a:r>
            <a:r>
              <a:rPr lang="es-ES_tradnl" sz="4400" dirty="0">
                <a:solidFill>
                  <a:schemeClr val="bg1"/>
                </a:solidFill>
                <a:latin typeface="Times New Roman" pitchFamily="18" charset="0"/>
                <a:cs typeface="Times New Roman" pitchFamily="18" charset="0"/>
              </a:rPr>
              <a:t>de un destino inamovible. </a:t>
            </a:r>
          </a:p>
        </p:txBody>
      </p:sp>
      <p:sp>
        <p:nvSpPr>
          <p:cNvPr id="2151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289176"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73313914-9C5E-47F9-BC84-3FCCFF84CA9D}" type="slidenum">
              <a:rPr lang="es-ES" smtClean="0"/>
              <a:pPr>
                <a:defRPr/>
              </a:pPr>
              <a:t>19</a:t>
            </a:fld>
            <a:endParaRPr lang="es-ES"/>
          </a:p>
        </p:txBody>
      </p:sp>
      <p:pic>
        <p:nvPicPr>
          <p:cNvPr id="21515" name="Picture 12" descr="http://visualiseur.bnf.fr/ConsulterElementNum?O=IFN-8100028&amp;E=JPEG&amp;Deb=11&amp;Fin=11&amp;Param=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28612" t="23625" r="14166"/>
          <a:stretch>
            <a:fillRect/>
          </a:stretch>
        </p:blipFill>
        <p:spPr bwMode="auto">
          <a:xfrm>
            <a:off x="613519" y="201785"/>
            <a:ext cx="4694851" cy="467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http://visualiseur.bnf.fr/ConsulterElementNum?O=IFN-8100131&amp;E=JPEG&amp;Deb=1&amp;Fin=1&amp;Param=C">
            <a:hlinkClick r:id="rId2"/>
          </p:cNvPr>
          <p:cNvPicPr>
            <a:picLocks noChangeAspect="1" noChangeArrowheads="1"/>
          </p:cNvPicPr>
          <p:nvPr/>
        </p:nvPicPr>
        <p:blipFill>
          <a:blip r:embed="rId4" cstate="email">
            <a:extLst>
              <a:ext uri="{28A0092B-C50C-407E-A947-70E740481C1C}">
                <a14:useLocalDpi xmlns:a14="http://schemas.microsoft.com/office/drawing/2010/main" val="0"/>
              </a:ext>
            </a:extLst>
          </a:blip>
          <a:srcRect l="2831" t="5907" r="2316" b="5501"/>
          <a:stretch>
            <a:fillRect/>
          </a:stretch>
        </p:blipFill>
        <p:spPr bwMode="auto">
          <a:xfrm>
            <a:off x="612404" y="5088632"/>
            <a:ext cx="4695967" cy="420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69504" y="984521"/>
            <a:ext cx="15985776" cy="8426179"/>
          </a:xfrm>
        </p:spPr>
        <p:txBody>
          <a:bodyPr rtlCol="0">
            <a:normAutofit/>
          </a:bodyPr>
          <a:lstStyle/>
          <a:p>
            <a:pPr algn="l" eaLnBrk="1" fontAlgn="auto" hangingPunct="1">
              <a:spcAft>
                <a:spcPts val="0"/>
              </a:spcAft>
              <a:defRPr/>
            </a:pPr>
            <a:r>
              <a:rPr lang="es-ES" sz="6667" b="1" cap="all" dirty="0">
                <a:solidFill>
                  <a:schemeClr val="bg1"/>
                </a:solidFill>
                <a:latin typeface="Times New Roman" pitchFamily="18" charset="0"/>
                <a:cs typeface="Times New Roman" pitchFamily="18" charset="0"/>
              </a:rPr>
              <a:t>Tema 7: </a:t>
            </a:r>
          </a:p>
          <a:p>
            <a:pPr algn="l" eaLnBrk="1" fontAlgn="auto" hangingPunct="1">
              <a:spcAft>
                <a:spcPts val="0"/>
              </a:spcAft>
              <a:defRPr/>
            </a:pPr>
            <a:endParaRPr lang="es-ES" sz="5000" b="1" cap="all" dirty="0">
              <a:solidFill>
                <a:schemeClr val="bg1"/>
              </a:solidFill>
              <a:latin typeface="Times New Roman" pitchFamily="18" charset="0"/>
              <a:cs typeface="Times New Roman" pitchFamily="18" charset="0"/>
            </a:endParaRPr>
          </a:p>
          <a:p>
            <a:pPr algn="l" eaLnBrk="1" fontAlgn="auto" hangingPunct="1">
              <a:spcAft>
                <a:spcPts val="0"/>
              </a:spcAft>
              <a:defRPr/>
            </a:pPr>
            <a:r>
              <a:rPr lang="es-ES" sz="6667" b="1" cap="all" dirty="0" smtClean="0">
                <a:solidFill>
                  <a:srgbClr val="FFFF00"/>
                </a:solidFill>
                <a:latin typeface="Elephant" pitchFamily="18" charset="0"/>
                <a:cs typeface="Times New Roman" pitchFamily="18" charset="0"/>
              </a:rPr>
              <a:t>		LA </a:t>
            </a:r>
            <a:r>
              <a:rPr lang="es-ES" sz="6667" b="1" cap="all" dirty="0">
                <a:solidFill>
                  <a:srgbClr val="FFFF00"/>
                </a:solidFill>
                <a:latin typeface="Elephant" pitchFamily="18" charset="0"/>
                <a:cs typeface="Times New Roman" pitchFamily="18" charset="0"/>
              </a:rPr>
              <a:t>elevación sobrenatural </a:t>
            </a:r>
            <a:br>
              <a:rPr lang="es-ES" sz="6667" b="1" cap="all" dirty="0">
                <a:solidFill>
                  <a:srgbClr val="FFFF00"/>
                </a:solidFill>
                <a:latin typeface="Elephant" pitchFamily="18" charset="0"/>
                <a:cs typeface="Times New Roman" pitchFamily="18" charset="0"/>
              </a:rPr>
            </a:br>
            <a:r>
              <a:rPr lang="es-ES" sz="6667" b="1" cap="all" dirty="0" smtClean="0">
                <a:solidFill>
                  <a:srgbClr val="FFFF00"/>
                </a:solidFill>
                <a:latin typeface="Elephant" pitchFamily="18" charset="0"/>
                <a:cs typeface="Times New Roman" pitchFamily="18" charset="0"/>
              </a:rPr>
              <a:t>		y </a:t>
            </a:r>
            <a:r>
              <a:rPr lang="es-ES" sz="6667" b="1" cap="all" dirty="0">
                <a:solidFill>
                  <a:srgbClr val="FFFF00"/>
                </a:solidFill>
                <a:latin typeface="Elephant" pitchFamily="18" charset="0"/>
                <a:cs typeface="Times New Roman" pitchFamily="18" charset="0"/>
              </a:rPr>
              <a:t>El pecado original</a:t>
            </a:r>
          </a:p>
          <a:p>
            <a:pPr algn="r" eaLnBrk="1" fontAlgn="auto" hangingPunct="1">
              <a:lnSpc>
                <a:spcPct val="90000"/>
              </a:lnSpc>
              <a:spcAft>
                <a:spcPts val="0"/>
              </a:spcAft>
              <a:defRPr/>
            </a:pPr>
            <a:endParaRPr lang="es-ES" sz="4800" dirty="0">
              <a:solidFill>
                <a:schemeClr val="bg1"/>
              </a:solidFill>
              <a:latin typeface="Times New Roman" pitchFamily="18" charset="0"/>
              <a:cs typeface="Times New Roman" pitchFamily="18" charset="0"/>
            </a:endParaRPr>
          </a:p>
          <a:p>
            <a:pPr algn="r" eaLnBrk="1" fontAlgn="auto" hangingPunct="1">
              <a:lnSpc>
                <a:spcPct val="90000"/>
              </a:lnSpc>
              <a:spcAft>
                <a:spcPts val="0"/>
              </a:spcAft>
              <a:defRPr/>
            </a:pPr>
            <a:endParaRPr lang="es-ES" sz="4800" dirty="0">
              <a:solidFill>
                <a:schemeClr val="bg1"/>
              </a:solidFill>
              <a:latin typeface="Times New Roman" pitchFamily="18" charset="0"/>
              <a:cs typeface="Times New Roman" pitchFamily="18" charset="0"/>
            </a:endParaRPr>
          </a:p>
          <a:p>
            <a:pPr algn="r" eaLnBrk="1" fontAlgn="auto" hangingPunct="1">
              <a:lnSpc>
                <a:spcPct val="90000"/>
              </a:lnSpc>
              <a:spcAft>
                <a:spcPts val="0"/>
              </a:spcAft>
              <a:defRPr/>
            </a:pPr>
            <a:r>
              <a:rPr lang="es-ES" sz="4800" dirty="0">
                <a:solidFill>
                  <a:schemeClr val="bg1"/>
                </a:solidFill>
                <a:latin typeface="Times New Roman" pitchFamily="18" charset="0"/>
                <a:cs typeface="Times New Roman" pitchFamily="18" charset="0"/>
              </a:rPr>
              <a:t>Un trabajo de: Santiago Sanz</a:t>
            </a:r>
          </a:p>
          <a:p>
            <a:pPr algn="r" eaLnBrk="1" fontAlgn="auto" hangingPunct="1">
              <a:lnSpc>
                <a:spcPct val="90000"/>
              </a:lnSpc>
              <a:spcAft>
                <a:spcPts val="0"/>
              </a:spcAft>
              <a:defRPr/>
            </a:pPr>
            <a:r>
              <a:rPr lang="es-ES" sz="4800" dirty="0">
                <a:solidFill>
                  <a:schemeClr val="bg1"/>
                </a:solidFill>
                <a:latin typeface="Times New Roman" pitchFamily="18" charset="0"/>
                <a:cs typeface="Times New Roman" pitchFamily="18" charset="0"/>
              </a:rPr>
              <a:t>Extracto y presentación: Juan María Gallardo</a:t>
            </a:r>
          </a:p>
        </p:txBody>
      </p:sp>
      <p:sp>
        <p:nvSpPr>
          <p:cNvPr id="7" name="6 Marcador de número de diapositiva"/>
          <p:cNvSpPr>
            <a:spLocks noGrp="1"/>
          </p:cNvSpPr>
          <p:nvPr>
            <p:ph type="sldNum" sz="quarter" idx="12"/>
          </p:nvPr>
        </p:nvSpPr>
        <p:spPr/>
        <p:txBody>
          <a:bodyPr/>
          <a:lstStyle/>
          <a:p>
            <a:pPr>
              <a:defRPr/>
            </a:pPr>
            <a:fld id="{B627842E-E469-45B9-B67F-01A7BFB1071B}" type="slidenum">
              <a:rPr lang="es-ES" smtClean="0"/>
              <a:pPr>
                <a:defRPr/>
              </a:pPr>
              <a:t>2</a:t>
            </a:fld>
            <a:endParaRPr lang="es-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9 Marcador de contenido"/>
          <p:cNvSpPr>
            <a:spLocks noGrp="1"/>
          </p:cNvSpPr>
          <p:nvPr>
            <p:ph idx="1"/>
          </p:nvPr>
        </p:nvSpPr>
        <p:spPr>
          <a:xfrm>
            <a:off x="541512" y="480120"/>
            <a:ext cx="6912768" cy="6335712"/>
          </a:xfrm>
        </p:spPr>
        <p:txBody>
          <a:bodyPr/>
          <a:lstStyle/>
          <a:p>
            <a:pPr>
              <a:lnSpc>
                <a:spcPct val="85000"/>
              </a:lnSpc>
            </a:pPr>
            <a:r>
              <a:rPr lang="es-ES_tradnl" sz="4400" dirty="0">
                <a:solidFill>
                  <a:schemeClr val="bg1"/>
                </a:solidFill>
                <a:latin typeface="Times New Roman" pitchFamily="18" charset="0"/>
                <a:cs typeface="Times New Roman" pitchFamily="18" charset="0"/>
              </a:rPr>
              <a:t>El realismo cristiano pone al hombre delante de su propia responsabilidad: </a:t>
            </a:r>
            <a:r>
              <a:rPr lang="es-ES_tradnl" sz="4400" b="1" dirty="0">
                <a:solidFill>
                  <a:srgbClr val="FFFF00"/>
                </a:solidFill>
                <a:latin typeface="Times New Roman" pitchFamily="18" charset="0"/>
                <a:cs typeface="Times New Roman" pitchFamily="18" charset="0"/>
              </a:rPr>
              <a:t>puede hacer el mal como fruto de su libertad</a:t>
            </a:r>
            <a:r>
              <a:rPr lang="es-ES_tradnl" sz="4400" dirty="0">
                <a:solidFill>
                  <a:schemeClr val="bg1"/>
                </a:solidFill>
                <a:latin typeface="Times New Roman" pitchFamily="18" charset="0"/>
                <a:cs typeface="Times New Roman" pitchFamily="18" charset="0"/>
              </a:rPr>
              <a:t>, y el responsable de ello no es otro que uno mismo.</a:t>
            </a:r>
          </a:p>
          <a:p>
            <a:pPr>
              <a:lnSpc>
                <a:spcPct val="85000"/>
              </a:lnSpc>
              <a:buFont typeface="Arial" charset="0"/>
              <a:buNone/>
            </a:pPr>
            <a:endParaRPr lang="es-AR" sz="4400" dirty="0">
              <a:solidFill>
                <a:schemeClr val="bg1"/>
              </a:solidFill>
              <a:latin typeface="Times New Roman" pitchFamily="18" charset="0"/>
              <a:cs typeface="Times New Roman" pitchFamily="18" charset="0"/>
            </a:endParaRPr>
          </a:p>
          <a:p>
            <a:pPr>
              <a:lnSpc>
                <a:spcPct val="85000"/>
              </a:lnSpc>
            </a:pPr>
            <a:r>
              <a:rPr lang="es-ES_tradnl" sz="4400" dirty="0">
                <a:solidFill>
                  <a:schemeClr val="bg1"/>
                </a:solidFill>
                <a:latin typeface="Times New Roman" pitchFamily="18" charset="0"/>
                <a:cs typeface="Times New Roman" pitchFamily="18" charset="0"/>
              </a:rPr>
              <a:t>A lo largo de la historia,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la </a:t>
            </a:r>
            <a:r>
              <a:rPr lang="es-ES_tradnl" sz="4400" dirty="0">
                <a:solidFill>
                  <a:schemeClr val="bg1"/>
                </a:solidFill>
                <a:latin typeface="Times New Roman" pitchFamily="18" charset="0"/>
                <a:cs typeface="Times New Roman" pitchFamily="18" charset="0"/>
              </a:rPr>
              <a:t>Iglesia ha formulado el dogma del pecado original en contraste con el optimismo exagerado y el pesimismo existencial.</a:t>
            </a:r>
          </a:p>
        </p:txBody>
      </p:sp>
      <p:sp>
        <p:nvSpPr>
          <p:cNvPr id="2253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289176"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3749C8AC-6A10-4553-B07F-8D795277760B}" type="slidenum">
              <a:rPr lang="es-ES" smtClean="0"/>
              <a:pPr>
                <a:defRPr/>
              </a:pPr>
              <a:t>20</a:t>
            </a:fld>
            <a:endParaRPr lang="es-ES"/>
          </a:p>
        </p:txBody>
      </p:sp>
      <p:pic>
        <p:nvPicPr>
          <p:cNvPr id="22539" name="Picture 11" descr="http://visualiseur.bnf.fr/ConsulterElementNum?O=IFN-08101711&amp;E=JPEG&amp;Deb=3&amp;Fin=3&amp;Param=C">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l="5276" t="6892" r="6018" b="11897"/>
          <a:stretch>
            <a:fillRect/>
          </a:stretch>
        </p:blipFill>
        <p:spPr bwMode="auto">
          <a:xfrm>
            <a:off x="8534400" y="505619"/>
            <a:ext cx="7200800" cy="461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13" descr="http://visualiseur.bnf.fr/ConsulterElementNum?O=IFN-08101711&amp;E=JPEG&amp;Deb=4&amp;Fin=4&amp;Param=C">
            <a:hlinkClick r:id="rId4"/>
          </p:cNvPr>
          <p:cNvPicPr>
            <a:picLocks noChangeAspect="1" noChangeArrowheads="1"/>
          </p:cNvPicPr>
          <p:nvPr/>
        </p:nvPicPr>
        <p:blipFill>
          <a:blip r:embed="rId5" cstate="email">
            <a:extLst>
              <a:ext uri="{28A0092B-C50C-407E-A947-70E740481C1C}">
                <a14:useLocalDpi xmlns:a14="http://schemas.microsoft.com/office/drawing/2010/main" val="0"/>
              </a:ext>
            </a:extLst>
          </a:blip>
          <a:srcRect l="7384" t="13364" b="16576"/>
          <a:stretch>
            <a:fillRect/>
          </a:stretch>
        </p:blipFill>
        <p:spPr bwMode="auto">
          <a:xfrm>
            <a:off x="10060384" y="5267378"/>
            <a:ext cx="4162648" cy="411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9 Marcador de contenido"/>
          <p:cNvSpPr>
            <a:spLocks noGrp="1"/>
          </p:cNvSpPr>
          <p:nvPr>
            <p:ph idx="1"/>
          </p:nvPr>
        </p:nvSpPr>
        <p:spPr>
          <a:xfrm>
            <a:off x="8534400" y="265088"/>
            <a:ext cx="7992888" cy="6335712"/>
          </a:xfrm>
        </p:spPr>
        <p:txBody>
          <a:bodyPr/>
          <a:lstStyle/>
          <a:p>
            <a:pPr>
              <a:lnSpc>
                <a:spcPct val="85000"/>
              </a:lnSpc>
            </a:pPr>
            <a:r>
              <a:rPr lang="es-ES_tradnl" sz="4400" dirty="0">
                <a:solidFill>
                  <a:schemeClr val="bg1"/>
                </a:solidFill>
                <a:latin typeface="Times New Roman" pitchFamily="18" charset="0"/>
                <a:cs typeface="Times New Roman" pitchFamily="18" charset="0"/>
              </a:rPr>
              <a:t>Frente a </a:t>
            </a:r>
            <a:r>
              <a:rPr lang="es-ES_tradnl" sz="4400" b="1" dirty="0" err="1">
                <a:solidFill>
                  <a:srgbClr val="FFFF00"/>
                </a:solidFill>
                <a:latin typeface="Times New Roman" pitchFamily="18" charset="0"/>
                <a:cs typeface="Times New Roman" pitchFamily="18" charset="0"/>
              </a:rPr>
              <a:t>Pelagio</a:t>
            </a:r>
            <a:r>
              <a:rPr lang="es-ES_tradnl" sz="4400" dirty="0">
                <a:solidFill>
                  <a:schemeClr val="bg1"/>
                </a:solidFill>
                <a:latin typeface="Times New Roman" pitchFamily="18" charset="0"/>
                <a:cs typeface="Times New Roman" pitchFamily="18" charset="0"/>
              </a:rPr>
              <a:t>,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que </a:t>
            </a:r>
            <a:r>
              <a:rPr lang="es-ES_tradnl" sz="4400" dirty="0">
                <a:solidFill>
                  <a:schemeClr val="bg1"/>
                </a:solidFill>
                <a:latin typeface="Times New Roman" pitchFamily="18" charset="0"/>
                <a:cs typeface="Times New Roman" pitchFamily="18" charset="0"/>
              </a:rPr>
              <a:t>afirmaba que el hombre puede realizar el bien sólo con sus fuerzas naturales, y que la gracia es una mera ayuda externa, minimizando así tanto el alcance del pecado de Adán como la redención de Cristo –reducidos a un mero mal o buen ejemplo, respectivamente– el </a:t>
            </a:r>
            <a:r>
              <a:rPr lang="es-ES_tradnl" sz="4400" dirty="0">
                <a:solidFill>
                  <a:srgbClr val="FFFF00"/>
                </a:solidFill>
                <a:latin typeface="Times New Roman" pitchFamily="18" charset="0"/>
                <a:cs typeface="Times New Roman" pitchFamily="18" charset="0"/>
              </a:rPr>
              <a:t>Concilio de Cartago </a:t>
            </a:r>
            <a:r>
              <a:rPr lang="es-ES_tradnl" sz="4400" dirty="0">
                <a:solidFill>
                  <a:schemeClr val="bg1"/>
                </a:solidFill>
                <a:latin typeface="Times New Roman" pitchFamily="18" charset="0"/>
                <a:cs typeface="Times New Roman" pitchFamily="18" charset="0"/>
              </a:rPr>
              <a:t>(418), siguiendo a San Agustín, enseñó la prioridad absoluta de la gracia, pues el hombre tras el pecado ha quedado dañado.</a:t>
            </a:r>
          </a:p>
        </p:txBody>
      </p:sp>
      <p:sp>
        <p:nvSpPr>
          <p:cNvPr id="2355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289176"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CC68CC62-A0E5-4D9B-8AF4-6F6B72B27A36}" type="slidenum">
              <a:rPr lang="es-ES" smtClean="0"/>
              <a:pPr>
                <a:defRPr/>
              </a:pPr>
              <a:t>21</a:t>
            </a:fld>
            <a:endParaRPr lang="es-ES"/>
          </a:p>
        </p:txBody>
      </p:sp>
      <p:pic>
        <p:nvPicPr>
          <p:cNvPr id="23562" name="Picture 14" descr="http://visualiseur.bnf.fr/ConsulterElementNum?O=IFN-07907095&amp;E=JPEG&amp;Deb=1&amp;Fin=1&amp;Param=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15633" t="14764" r="48633" b="6978"/>
          <a:stretch>
            <a:fillRect/>
          </a:stretch>
        </p:blipFill>
        <p:spPr bwMode="auto">
          <a:xfrm>
            <a:off x="253480" y="409104"/>
            <a:ext cx="4043700" cy="669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14" descr="http://visualiseur.bnf.fr/ConsulterElementNum?O=IFN-07907095&amp;E=JPEG&amp;Deb=1&amp;Fin=1&amp;Param=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58067" t="14764" r="7317" b="8453"/>
          <a:stretch>
            <a:fillRect/>
          </a:stretch>
        </p:blipFill>
        <p:spPr bwMode="auto">
          <a:xfrm>
            <a:off x="4429944" y="2261211"/>
            <a:ext cx="4104456" cy="688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9 Marcador de contenido"/>
          <p:cNvSpPr>
            <a:spLocks noGrp="1"/>
          </p:cNvSpPr>
          <p:nvPr>
            <p:ph idx="1"/>
          </p:nvPr>
        </p:nvSpPr>
        <p:spPr>
          <a:xfrm>
            <a:off x="469504" y="265088"/>
            <a:ext cx="8856489" cy="6335712"/>
          </a:xfrm>
        </p:spPr>
        <p:txBody>
          <a:bodyPr/>
          <a:lstStyle/>
          <a:p>
            <a:pPr>
              <a:lnSpc>
                <a:spcPct val="80000"/>
              </a:lnSpc>
            </a:pPr>
            <a:r>
              <a:rPr lang="es-ES_tradnl" sz="4400" dirty="0">
                <a:solidFill>
                  <a:schemeClr val="bg1"/>
                </a:solidFill>
                <a:latin typeface="Times New Roman" pitchFamily="18" charset="0"/>
                <a:cs typeface="Times New Roman" pitchFamily="18" charset="0"/>
              </a:rPr>
              <a:t>Frente a </a:t>
            </a:r>
            <a:r>
              <a:rPr lang="es-ES_tradnl" sz="4400" b="1" dirty="0">
                <a:solidFill>
                  <a:srgbClr val="FFFF00"/>
                </a:solidFill>
                <a:latin typeface="Times New Roman" pitchFamily="18" charset="0"/>
                <a:cs typeface="Times New Roman" pitchFamily="18" charset="0"/>
              </a:rPr>
              <a:t>Lutero</a:t>
            </a:r>
            <a:r>
              <a:rPr lang="es-ES_tradnl" sz="4400" dirty="0">
                <a:solidFill>
                  <a:schemeClr val="bg1"/>
                </a:solidFill>
                <a:latin typeface="Times New Roman" pitchFamily="18" charset="0"/>
                <a:cs typeface="Times New Roman" pitchFamily="18" charset="0"/>
              </a:rPr>
              <a:t>,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que </a:t>
            </a:r>
            <a:r>
              <a:rPr lang="es-ES_tradnl" sz="4400" dirty="0">
                <a:solidFill>
                  <a:schemeClr val="bg1"/>
                </a:solidFill>
                <a:latin typeface="Times New Roman" pitchFamily="18" charset="0"/>
                <a:cs typeface="Times New Roman" pitchFamily="18" charset="0"/>
              </a:rPr>
              <a:t>sostenía que tras el pecado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el </a:t>
            </a:r>
            <a:r>
              <a:rPr lang="es-ES_tradnl" sz="4400" dirty="0">
                <a:solidFill>
                  <a:schemeClr val="bg1"/>
                </a:solidFill>
                <a:latin typeface="Times New Roman" pitchFamily="18" charset="0"/>
                <a:cs typeface="Times New Roman" pitchFamily="18" charset="0"/>
              </a:rPr>
              <a:t>hombre está esencialmente corrompido en su naturaleza,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que </a:t>
            </a:r>
            <a:r>
              <a:rPr lang="es-ES_tradnl" sz="4400" dirty="0">
                <a:solidFill>
                  <a:schemeClr val="bg1"/>
                </a:solidFill>
                <a:latin typeface="Times New Roman" pitchFamily="18" charset="0"/>
                <a:cs typeface="Times New Roman" pitchFamily="18" charset="0"/>
              </a:rPr>
              <a:t>su libertad queda anulada y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que </a:t>
            </a:r>
            <a:r>
              <a:rPr lang="es-ES_tradnl" sz="4400" dirty="0">
                <a:solidFill>
                  <a:schemeClr val="bg1"/>
                </a:solidFill>
                <a:latin typeface="Times New Roman" pitchFamily="18" charset="0"/>
                <a:cs typeface="Times New Roman" pitchFamily="18" charset="0"/>
              </a:rPr>
              <a:t>en todo lo que hace hay pecado, el </a:t>
            </a:r>
            <a:r>
              <a:rPr lang="es-ES_tradnl" sz="4400" dirty="0">
                <a:solidFill>
                  <a:srgbClr val="FFFF00"/>
                </a:solidFill>
                <a:latin typeface="Times New Roman" pitchFamily="18" charset="0"/>
                <a:cs typeface="Times New Roman" pitchFamily="18" charset="0"/>
              </a:rPr>
              <a:t>Concilio de Trento </a:t>
            </a:r>
            <a:r>
              <a:rPr lang="es-ES_tradnl" sz="4400" dirty="0">
                <a:solidFill>
                  <a:schemeClr val="bg1"/>
                </a:solidFill>
                <a:latin typeface="Times New Roman" pitchFamily="18" charset="0"/>
                <a:cs typeface="Times New Roman" pitchFamily="18" charset="0"/>
              </a:rPr>
              <a:t>(1546) afirmó la relevancia ontológica del bautismo, que borra el pecado original; aunque permanecen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sus </a:t>
            </a:r>
            <a:r>
              <a:rPr lang="es-ES_tradnl" sz="4400" dirty="0">
                <a:solidFill>
                  <a:schemeClr val="bg1"/>
                </a:solidFill>
                <a:latin typeface="Times New Roman" pitchFamily="18" charset="0"/>
                <a:cs typeface="Times New Roman" pitchFamily="18" charset="0"/>
              </a:rPr>
              <a:t>secuelas –entre ellas, la concupiscencia, que no se ha de identificar, como hacía Lutero,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con </a:t>
            </a:r>
            <a:r>
              <a:rPr lang="es-ES_tradnl" sz="4400" dirty="0">
                <a:solidFill>
                  <a:schemeClr val="bg1"/>
                </a:solidFill>
                <a:latin typeface="Times New Roman" pitchFamily="18" charset="0"/>
                <a:cs typeface="Times New Roman" pitchFamily="18" charset="0"/>
              </a:rPr>
              <a:t>el pecado mismo–, el hombre es libre en sus actos y puede merecer con obras buenas, sostenidas por la gracia.</a:t>
            </a:r>
            <a:endParaRPr lang="es-ES" sz="4400" dirty="0">
              <a:solidFill>
                <a:schemeClr val="bg1"/>
              </a:solidFill>
              <a:latin typeface="Times New Roman" pitchFamily="18" charset="0"/>
              <a:cs typeface="Times New Roman" pitchFamily="18" charset="0"/>
            </a:endParaRPr>
          </a:p>
        </p:txBody>
      </p:sp>
      <p:sp>
        <p:nvSpPr>
          <p:cNvPr id="2458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289176"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7955EF3F-B0EA-4724-8408-E55BAA4DE861}" type="slidenum">
              <a:rPr lang="es-ES" smtClean="0"/>
              <a:pPr>
                <a:defRPr/>
              </a:pPr>
              <a:t>22</a:t>
            </a:fld>
            <a:endParaRPr lang="es-ES"/>
          </a:p>
        </p:txBody>
      </p:sp>
      <p:pic>
        <p:nvPicPr>
          <p:cNvPr id="24586" name="Picture 12" descr="http://visualiseur.bnf.fr/ConsulterElementNum?O=IFN-07907096&amp;E=JPEG&amp;Deb=1&amp;Fin=1&amp;Param=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49146" t="14764" r="18440" b="5501"/>
          <a:stretch>
            <a:fillRect/>
          </a:stretch>
        </p:blipFill>
        <p:spPr bwMode="auto">
          <a:xfrm>
            <a:off x="13517738" y="3288432"/>
            <a:ext cx="3369590" cy="587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2" descr="http://visualiseur.bnf.fr/ConsulterElementNum?O=IFN-07907096&amp;E=JPEG&amp;Deb=1&amp;Fin=1&amp;Param=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10455" t="14764" r="57129" b="5501"/>
          <a:stretch>
            <a:fillRect/>
          </a:stretch>
        </p:blipFill>
        <p:spPr bwMode="auto">
          <a:xfrm>
            <a:off x="9831516" y="222052"/>
            <a:ext cx="3455412" cy="601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9 Marcador de contenido"/>
          <p:cNvSpPr>
            <a:spLocks noGrp="1"/>
          </p:cNvSpPr>
          <p:nvPr>
            <p:ph idx="1"/>
          </p:nvPr>
        </p:nvSpPr>
        <p:spPr>
          <a:xfrm>
            <a:off x="6446169" y="192088"/>
            <a:ext cx="8712967" cy="6335712"/>
          </a:xfrm>
        </p:spPr>
        <p:txBody>
          <a:bodyPr/>
          <a:lstStyle/>
          <a:p>
            <a:pPr>
              <a:lnSpc>
                <a:spcPct val="85000"/>
              </a:lnSpc>
            </a:pPr>
            <a:r>
              <a:rPr lang="es-ES_tradnl" sz="4400" dirty="0">
                <a:solidFill>
                  <a:schemeClr val="bg1"/>
                </a:solidFill>
                <a:latin typeface="Times New Roman" pitchFamily="18" charset="0"/>
                <a:cs typeface="Times New Roman" pitchFamily="18" charset="0"/>
              </a:rPr>
              <a:t>En el fondo de la posición luterana, y también de algunas interpretaciones recientes de </a:t>
            </a:r>
            <a:r>
              <a:rPr lang="es-ES_tradnl" sz="4400" i="1" dirty="0" err="1">
                <a:solidFill>
                  <a:schemeClr val="bg1"/>
                </a:solidFill>
                <a:latin typeface="Times New Roman" pitchFamily="18" charset="0"/>
                <a:cs typeface="Times New Roman" pitchFamily="18" charset="0"/>
              </a:rPr>
              <a:t>Gn</a:t>
            </a:r>
            <a:r>
              <a:rPr lang="es-ES_tradnl" sz="4400" dirty="0">
                <a:solidFill>
                  <a:schemeClr val="bg1"/>
                </a:solidFill>
                <a:latin typeface="Times New Roman" pitchFamily="18" charset="0"/>
                <a:cs typeface="Times New Roman" pitchFamily="18" charset="0"/>
              </a:rPr>
              <a:t> 3, está en juego una adecuada comprensión de la relación </a:t>
            </a:r>
            <a:r>
              <a:rPr lang="es-ES_tradnl" sz="4400" dirty="0" smtClean="0">
                <a:solidFill>
                  <a:schemeClr val="bg1"/>
                </a:solidFill>
                <a:latin typeface="Times New Roman" pitchFamily="18" charset="0"/>
                <a:cs typeface="Times New Roman" pitchFamily="18" charset="0"/>
              </a:rPr>
              <a:t>entre</a:t>
            </a:r>
          </a:p>
          <a:p>
            <a:pPr marL="0" indent="0">
              <a:lnSpc>
                <a:spcPct val="85000"/>
              </a:lnSpc>
              <a:buNone/>
            </a:pPr>
            <a:r>
              <a:rPr lang="es-ES_tradnl" sz="4400" dirty="0" smtClean="0">
                <a:solidFill>
                  <a:schemeClr val="bg1"/>
                </a:solidFill>
                <a:latin typeface="Times New Roman" pitchFamily="18" charset="0"/>
                <a:cs typeface="Times New Roman" pitchFamily="18" charset="0"/>
              </a:rPr>
              <a:t> </a:t>
            </a:r>
            <a:r>
              <a:rPr lang="es-ES_tradnl" sz="4400" dirty="0">
                <a:solidFill>
                  <a:schemeClr val="bg1"/>
                </a:solidFill>
                <a:latin typeface="Times New Roman" pitchFamily="18" charset="0"/>
                <a:cs typeface="Times New Roman" pitchFamily="18" charset="0"/>
              </a:rPr>
              <a:t/>
            </a:r>
            <a:br>
              <a:rPr lang="es-ES_tradnl" sz="4400" dirty="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	</a:t>
            </a:r>
            <a:r>
              <a:rPr lang="es-ES_tradnl" sz="4400" b="1" dirty="0" smtClean="0">
                <a:solidFill>
                  <a:srgbClr val="FFFF00"/>
                </a:solidFill>
                <a:latin typeface="Times New Roman" pitchFamily="18" charset="0"/>
                <a:cs typeface="Times New Roman" pitchFamily="18" charset="0"/>
              </a:rPr>
              <a:t>1</a:t>
            </a:r>
            <a:r>
              <a:rPr lang="es-ES_tradnl" sz="4400" b="1" dirty="0">
                <a:solidFill>
                  <a:srgbClr val="FFFF00"/>
                </a:solidFill>
                <a:latin typeface="Times New Roman" pitchFamily="18" charset="0"/>
                <a:cs typeface="Times New Roman" pitchFamily="18" charset="0"/>
              </a:rPr>
              <a:t>) </a:t>
            </a:r>
            <a:r>
              <a:rPr lang="es-ES_tradnl" sz="4400" dirty="0">
                <a:solidFill>
                  <a:schemeClr val="bg1"/>
                </a:solidFill>
                <a:latin typeface="Times New Roman" pitchFamily="18" charset="0"/>
                <a:cs typeface="Times New Roman" pitchFamily="18" charset="0"/>
              </a:rPr>
              <a:t>naturaleza e historia, </a:t>
            </a:r>
            <a:br>
              <a:rPr lang="es-ES_tradnl" sz="4400" dirty="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	</a:t>
            </a:r>
            <a:r>
              <a:rPr lang="es-ES_tradnl" sz="4400" b="1" dirty="0" smtClean="0">
                <a:solidFill>
                  <a:srgbClr val="FFFF00"/>
                </a:solidFill>
                <a:latin typeface="Times New Roman" pitchFamily="18" charset="0"/>
                <a:cs typeface="Times New Roman" pitchFamily="18" charset="0"/>
              </a:rPr>
              <a:t>2</a:t>
            </a:r>
            <a:r>
              <a:rPr lang="es-ES_tradnl" sz="4400" b="1" dirty="0">
                <a:solidFill>
                  <a:srgbClr val="FFFF00"/>
                </a:solidFill>
                <a:latin typeface="Times New Roman" pitchFamily="18" charset="0"/>
                <a:cs typeface="Times New Roman" pitchFamily="18" charset="0"/>
              </a:rPr>
              <a:t>) </a:t>
            </a:r>
            <a:r>
              <a:rPr lang="es-ES_tradnl" sz="4400" dirty="0">
                <a:solidFill>
                  <a:schemeClr val="bg1"/>
                </a:solidFill>
                <a:latin typeface="Times New Roman" pitchFamily="18" charset="0"/>
                <a:cs typeface="Times New Roman" pitchFamily="18" charset="0"/>
              </a:rPr>
              <a:t>el plano </a:t>
            </a:r>
            <a:r>
              <a:rPr lang="es-ES_tradnl" sz="4400" dirty="0" smtClean="0">
                <a:solidFill>
                  <a:schemeClr val="bg1"/>
                </a:solidFill>
                <a:latin typeface="Times New Roman" pitchFamily="18" charset="0"/>
                <a:cs typeface="Times New Roman" pitchFamily="18" charset="0"/>
              </a:rPr>
              <a:t>psicológico-		existencial </a:t>
            </a:r>
            <a:r>
              <a:rPr lang="es-ES_tradnl" sz="4400" dirty="0">
                <a:solidFill>
                  <a:schemeClr val="bg1"/>
                </a:solidFill>
                <a:latin typeface="Times New Roman" pitchFamily="18" charset="0"/>
                <a:cs typeface="Times New Roman" pitchFamily="18" charset="0"/>
              </a:rPr>
              <a:t>y el plano ontológico, </a:t>
            </a:r>
            <a:br>
              <a:rPr lang="es-ES_tradnl" sz="4400" dirty="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	</a:t>
            </a:r>
            <a:r>
              <a:rPr lang="es-ES_tradnl" sz="4400" b="1" dirty="0" smtClean="0">
                <a:solidFill>
                  <a:srgbClr val="FFFF00"/>
                </a:solidFill>
                <a:latin typeface="Times New Roman" pitchFamily="18" charset="0"/>
                <a:cs typeface="Times New Roman" pitchFamily="18" charset="0"/>
              </a:rPr>
              <a:t>3</a:t>
            </a:r>
            <a:r>
              <a:rPr lang="es-ES_tradnl" sz="4400" b="1" dirty="0">
                <a:solidFill>
                  <a:srgbClr val="FFFF00"/>
                </a:solidFill>
                <a:latin typeface="Times New Roman" pitchFamily="18" charset="0"/>
                <a:cs typeface="Times New Roman" pitchFamily="18" charset="0"/>
              </a:rPr>
              <a:t>) </a:t>
            </a:r>
            <a:r>
              <a:rPr lang="es-ES_tradnl" sz="4400" dirty="0">
                <a:solidFill>
                  <a:schemeClr val="bg1"/>
                </a:solidFill>
                <a:latin typeface="Times New Roman" pitchFamily="18" charset="0"/>
                <a:cs typeface="Times New Roman" pitchFamily="18" charset="0"/>
              </a:rPr>
              <a:t>lo individual y lo colectivo. </a:t>
            </a:r>
            <a:endParaRPr lang="es-AR" sz="4400" dirty="0">
              <a:solidFill>
                <a:schemeClr val="bg1"/>
              </a:solidFill>
              <a:latin typeface="Times New Roman" pitchFamily="18" charset="0"/>
              <a:cs typeface="Times New Roman" pitchFamily="18" charset="0"/>
            </a:endParaRPr>
          </a:p>
          <a:p>
            <a:pPr>
              <a:lnSpc>
                <a:spcPct val="85000"/>
              </a:lnSpc>
            </a:pPr>
            <a:endParaRPr lang="es-ES_tradnl" sz="4400" dirty="0">
              <a:solidFill>
                <a:schemeClr val="bg1"/>
              </a:solidFill>
              <a:latin typeface="Times New Roman" pitchFamily="18" charset="0"/>
              <a:cs typeface="Times New Roman" pitchFamily="18" charset="0"/>
            </a:endParaRPr>
          </a:p>
          <a:p>
            <a:pPr>
              <a:lnSpc>
                <a:spcPct val="85000"/>
              </a:lnSpc>
            </a:pPr>
            <a:r>
              <a:rPr lang="es-ES_tradnl" sz="4400" b="1" dirty="0">
                <a:solidFill>
                  <a:srgbClr val="FFFF00"/>
                </a:solidFill>
                <a:latin typeface="Times New Roman" pitchFamily="18" charset="0"/>
                <a:cs typeface="Times New Roman" pitchFamily="18" charset="0"/>
              </a:rPr>
              <a:t>1) </a:t>
            </a:r>
            <a:r>
              <a:rPr lang="es-ES_tradnl" sz="4400" dirty="0">
                <a:solidFill>
                  <a:schemeClr val="bg1"/>
                </a:solidFill>
                <a:latin typeface="Times New Roman" pitchFamily="18" charset="0"/>
                <a:cs typeface="Times New Roman" pitchFamily="18" charset="0"/>
              </a:rPr>
              <a:t>Es un error interpretar el relato de la caída como una explicación simbólica de la original condición pecadora humana. </a:t>
            </a:r>
            <a:endParaRPr lang="es-ES" sz="4400" dirty="0">
              <a:solidFill>
                <a:schemeClr val="bg1"/>
              </a:solidFill>
              <a:latin typeface="Times New Roman" pitchFamily="18" charset="0"/>
              <a:cs typeface="Times New Roman" pitchFamily="18" charset="0"/>
            </a:endParaRPr>
          </a:p>
        </p:txBody>
      </p:sp>
      <p:sp>
        <p:nvSpPr>
          <p:cNvPr id="2560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289176"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BA6B520D-1BE2-4F6B-97EF-0818CD356F7B}" type="slidenum">
              <a:rPr lang="es-ES" smtClean="0"/>
              <a:pPr>
                <a:defRPr/>
              </a:pPr>
              <a:t>23</a:t>
            </a:fld>
            <a:endParaRPr lang="es-ES"/>
          </a:p>
        </p:txBody>
      </p:sp>
      <p:pic>
        <p:nvPicPr>
          <p:cNvPr id="25611" name="Picture 12" descr="http://visualiseur.bnf.fr/ConsulterElementNum?O=IFN-08000768&amp;E=JPEG&amp;Deb=1&amp;Fin=1&amp;Param=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4430" t="6490" r="27460" b="10233"/>
          <a:stretch>
            <a:fillRect/>
          </a:stretch>
        </p:blipFill>
        <p:spPr bwMode="auto">
          <a:xfrm>
            <a:off x="753963" y="234156"/>
            <a:ext cx="5404173" cy="902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9 Marcador de contenido"/>
          <p:cNvSpPr>
            <a:spLocks noGrp="1"/>
          </p:cNvSpPr>
          <p:nvPr>
            <p:ph idx="1"/>
          </p:nvPr>
        </p:nvSpPr>
        <p:spPr>
          <a:xfrm>
            <a:off x="397497" y="49064"/>
            <a:ext cx="9073530" cy="6335712"/>
          </a:xfrm>
        </p:spPr>
        <p:txBody>
          <a:bodyPr/>
          <a:lstStyle/>
          <a:p>
            <a:pPr>
              <a:lnSpc>
                <a:spcPct val="85000"/>
              </a:lnSpc>
            </a:pPr>
            <a:r>
              <a:rPr lang="es-ES_tradnl" sz="4400" dirty="0">
                <a:solidFill>
                  <a:schemeClr val="bg1"/>
                </a:solidFill>
                <a:latin typeface="Times New Roman" pitchFamily="18" charset="0"/>
                <a:cs typeface="Times New Roman" pitchFamily="18" charset="0"/>
              </a:rPr>
              <a:t>Esta interpretación convierte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en </a:t>
            </a:r>
            <a:r>
              <a:rPr lang="es-ES_tradnl" sz="4400" dirty="0">
                <a:solidFill>
                  <a:schemeClr val="bg1"/>
                </a:solidFill>
                <a:latin typeface="Times New Roman" pitchFamily="18" charset="0"/>
                <a:cs typeface="Times New Roman" pitchFamily="18" charset="0"/>
              </a:rPr>
              <a:t>naturaleza un hecho histórico, mitificándolo y haciéndolo inevitable: paradójicamente, el sentido de culpa que lleva a reconocerse “naturalmente” pecador, conduciría a mitigar o eliminar la responsabilidad personal en el pecado, pues el hombre no podría evitar aquello a lo que tiende espontáneamente. </a:t>
            </a:r>
          </a:p>
          <a:p>
            <a:pPr>
              <a:lnSpc>
                <a:spcPct val="85000"/>
              </a:lnSpc>
            </a:pPr>
            <a:endParaRPr lang="es-ES_tradnl" sz="4400" dirty="0">
              <a:solidFill>
                <a:schemeClr val="bg1"/>
              </a:solidFill>
              <a:latin typeface="Times New Roman" pitchFamily="18" charset="0"/>
              <a:cs typeface="Times New Roman" pitchFamily="18" charset="0"/>
            </a:endParaRPr>
          </a:p>
          <a:p>
            <a:pPr>
              <a:lnSpc>
                <a:spcPct val="85000"/>
              </a:lnSpc>
            </a:pPr>
            <a:r>
              <a:rPr lang="es-ES_tradnl" sz="4400" dirty="0">
                <a:solidFill>
                  <a:schemeClr val="bg1"/>
                </a:solidFill>
                <a:latin typeface="Times New Roman" pitchFamily="18" charset="0"/>
                <a:cs typeface="Times New Roman" pitchFamily="18" charset="0"/>
              </a:rPr>
              <a:t>Lo correcto, más bien, es afirmar que la condición pecadora pertenece a la historicidad del hombre, y no a su naturaleza originaria.</a:t>
            </a:r>
            <a:endParaRPr lang="es-AR" sz="4400" dirty="0">
              <a:solidFill>
                <a:schemeClr val="bg1"/>
              </a:solidFill>
              <a:latin typeface="Times New Roman" pitchFamily="18" charset="0"/>
              <a:cs typeface="Times New Roman" pitchFamily="18" charset="0"/>
            </a:endParaRPr>
          </a:p>
        </p:txBody>
      </p:sp>
      <p:sp>
        <p:nvSpPr>
          <p:cNvPr id="2663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289176"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B45588DB-8457-4378-958A-D52D8B2927DD}" type="slidenum">
              <a:rPr lang="es-ES" smtClean="0"/>
              <a:pPr>
                <a:defRPr/>
              </a:pPr>
              <a:t>24</a:t>
            </a:fld>
            <a:endParaRPr lang="es-ES"/>
          </a:p>
        </p:txBody>
      </p:sp>
      <p:pic>
        <p:nvPicPr>
          <p:cNvPr id="26635" name="Picture 13" descr="http://visualiseur.bnf.fr/ConsulterElementNum?O=IFN-8100222&amp;E=JPEG&amp;Deb=13&amp;Fin=13&amp;Param=C">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l="3349" t="4739" r="6238" b="6238"/>
          <a:stretch>
            <a:fillRect/>
          </a:stretch>
        </p:blipFill>
        <p:spPr bwMode="auto">
          <a:xfrm>
            <a:off x="10046568" y="4802190"/>
            <a:ext cx="4608512" cy="4608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13" descr="http://visualiseur.bnf.fr/ConsulterElementNum?O=IFN-8100052&amp;E=JPEG&amp;Deb=3&amp;Fin=3&amp;Param=C">
            <a:hlinkClick r:id="rId2"/>
          </p:cNvPr>
          <p:cNvPicPr>
            <a:picLocks noChangeAspect="1" noChangeArrowheads="1"/>
          </p:cNvPicPr>
          <p:nvPr/>
        </p:nvPicPr>
        <p:blipFill>
          <a:blip r:embed="rId4" cstate="email">
            <a:extLst>
              <a:ext uri="{28A0092B-C50C-407E-A947-70E740481C1C}">
                <a14:useLocalDpi xmlns:a14="http://schemas.microsoft.com/office/drawing/2010/main" val="0"/>
              </a:ext>
            </a:extLst>
          </a:blip>
          <a:srcRect l="12273" t="10336" r="12865" b="8453"/>
          <a:stretch>
            <a:fillRect/>
          </a:stretch>
        </p:blipFill>
        <p:spPr bwMode="auto">
          <a:xfrm>
            <a:off x="11774760" y="49063"/>
            <a:ext cx="5040933" cy="454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9 Marcador de contenido"/>
          <p:cNvSpPr>
            <a:spLocks noGrp="1"/>
          </p:cNvSpPr>
          <p:nvPr>
            <p:ph idx="1"/>
          </p:nvPr>
        </p:nvSpPr>
        <p:spPr>
          <a:xfrm>
            <a:off x="8389939" y="409103"/>
            <a:ext cx="8137349" cy="6335713"/>
          </a:xfrm>
        </p:spPr>
        <p:txBody>
          <a:bodyPr/>
          <a:lstStyle/>
          <a:p>
            <a:pPr>
              <a:lnSpc>
                <a:spcPct val="85000"/>
              </a:lnSpc>
            </a:pPr>
            <a:r>
              <a:rPr lang="es-ES_tradnl" sz="4400" b="1" dirty="0">
                <a:solidFill>
                  <a:srgbClr val="FFFF00"/>
                </a:solidFill>
                <a:latin typeface="Times New Roman" pitchFamily="18" charset="0"/>
                <a:cs typeface="Times New Roman" pitchFamily="18" charset="0"/>
              </a:rPr>
              <a:t>2) </a:t>
            </a:r>
            <a:r>
              <a:rPr lang="es-ES_tradnl" sz="4400" dirty="0">
                <a:solidFill>
                  <a:schemeClr val="bg1"/>
                </a:solidFill>
                <a:latin typeface="Times New Roman" pitchFamily="18" charset="0"/>
                <a:cs typeface="Times New Roman" pitchFamily="18" charset="0"/>
              </a:rPr>
              <a:t>Al haber quedado después del bautismo algunas secuelas del pecado, el cristiano puede experimentar con fuerza la tendencia hacia el mal, sintiéndose profundamente pecador, como ocurre en la vida de los santos. </a:t>
            </a:r>
          </a:p>
          <a:p>
            <a:pPr>
              <a:lnSpc>
                <a:spcPct val="85000"/>
              </a:lnSpc>
            </a:pPr>
            <a:endParaRPr lang="es-ES_tradnl" sz="4400" dirty="0">
              <a:solidFill>
                <a:schemeClr val="bg1"/>
              </a:solidFill>
              <a:latin typeface="Times New Roman" pitchFamily="18" charset="0"/>
              <a:cs typeface="Times New Roman" pitchFamily="18" charset="0"/>
            </a:endParaRPr>
          </a:p>
          <a:p>
            <a:pPr>
              <a:lnSpc>
                <a:spcPct val="85000"/>
              </a:lnSpc>
            </a:pPr>
            <a:r>
              <a:rPr lang="es-ES_tradnl" sz="4400" dirty="0">
                <a:solidFill>
                  <a:schemeClr val="bg1"/>
                </a:solidFill>
                <a:latin typeface="Times New Roman" pitchFamily="18" charset="0"/>
                <a:cs typeface="Times New Roman" pitchFamily="18" charset="0"/>
              </a:rPr>
              <a:t>Sin embargo, esta perspectiva existencial no es la única, ni tampoco la más fundamental, pues el bautismo ha borrado realmente el pecado original y nos ha hecho hijos de Dios. </a:t>
            </a:r>
            <a:endParaRPr lang="es-ES" sz="4400" dirty="0">
              <a:solidFill>
                <a:schemeClr val="bg1"/>
              </a:solidFill>
              <a:latin typeface="Times New Roman" pitchFamily="18" charset="0"/>
              <a:cs typeface="Times New Roman" pitchFamily="18" charset="0"/>
            </a:endParaRPr>
          </a:p>
        </p:txBody>
      </p:sp>
      <p:sp>
        <p:nvSpPr>
          <p:cNvPr id="2765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289176"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139EE79D-58BD-48E2-826C-64CE70AA8805}" type="slidenum">
              <a:rPr lang="es-ES" smtClean="0"/>
              <a:pPr>
                <a:defRPr/>
              </a:pPr>
              <a:t>25</a:t>
            </a:fld>
            <a:endParaRPr lang="es-ES"/>
          </a:p>
        </p:txBody>
      </p:sp>
      <p:pic>
        <p:nvPicPr>
          <p:cNvPr id="27659" name="Picture 11" descr="http://visualiseur.bnf.fr/ConsulterElementNum?O=IFN-7913778&amp;E=JPEG&amp;Deb=1&amp;Fin=1&amp;Param=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20673" t="17975" r="18790" b="22815"/>
          <a:stretch>
            <a:fillRect/>
          </a:stretch>
        </p:blipFill>
        <p:spPr bwMode="auto">
          <a:xfrm>
            <a:off x="1067048" y="264096"/>
            <a:ext cx="6603256" cy="9018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9 Marcador de contenido"/>
          <p:cNvSpPr>
            <a:spLocks noGrp="1"/>
          </p:cNvSpPr>
          <p:nvPr>
            <p:ph idx="1"/>
          </p:nvPr>
        </p:nvSpPr>
        <p:spPr>
          <a:xfrm>
            <a:off x="397496" y="408112"/>
            <a:ext cx="8497714" cy="6335712"/>
          </a:xfrm>
        </p:spPr>
        <p:txBody>
          <a:bodyPr/>
          <a:lstStyle/>
          <a:p>
            <a:pPr>
              <a:lnSpc>
                <a:spcPct val="85000"/>
              </a:lnSpc>
            </a:pPr>
            <a:r>
              <a:rPr lang="es-ES_tradnl" sz="4400" dirty="0">
                <a:solidFill>
                  <a:schemeClr val="bg1"/>
                </a:solidFill>
                <a:latin typeface="Times New Roman" pitchFamily="18" charset="0"/>
                <a:cs typeface="Times New Roman" pitchFamily="18" charset="0"/>
              </a:rPr>
              <a:t>Ontológicamente, el cristiano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en </a:t>
            </a:r>
            <a:r>
              <a:rPr lang="es-ES_tradnl" sz="4400" dirty="0">
                <a:solidFill>
                  <a:schemeClr val="bg1"/>
                </a:solidFill>
                <a:latin typeface="Times New Roman" pitchFamily="18" charset="0"/>
                <a:cs typeface="Times New Roman" pitchFamily="18" charset="0"/>
              </a:rPr>
              <a:t>gracia es justo ante Dios. </a:t>
            </a:r>
          </a:p>
          <a:p>
            <a:pPr>
              <a:lnSpc>
                <a:spcPct val="85000"/>
              </a:lnSpc>
            </a:pPr>
            <a:endParaRPr lang="es-ES_tradnl" sz="4400" dirty="0">
              <a:solidFill>
                <a:schemeClr val="bg1"/>
              </a:solidFill>
              <a:latin typeface="Times New Roman" pitchFamily="18" charset="0"/>
              <a:cs typeface="Times New Roman" pitchFamily="18" charset="0"/>
            </a:endParaRPr>
          </a:p>
          <a:p>
            <a:pPr>
              <a:lnSpc>
                <a:spcPct val="85000"/>
              </a:lnSpc>
            </a:pPr>
            <a:r>
              <a:rPr lang="es-ES_tradnl" sz="4400" dirty="0">
                <a:solidFill>
                  <a:schemeClr val="bg1"/>
                </a:solidFill>
                <a:latin typeface="Times New Roman" pitchFamily="18" charset="0"/>
                <a:cs typeface="Times New Roman" pitchFamily="18" charset="0"/>
              </a:rPr>
              <a:t>Lutero radicalizó la perspectiva existencial, entendiendo toda la realidad desde ella, que quedaba así marcada ontológicamente por el pecado.</a:t>
            </a:r>
            <a:endParaRPr lang="es-AR" sz="4400" dirty="0">
              <a:solidFill>
                <a:schemeClr val="bg1"/>
              </a:solidFill>
              <a:latin typeface="Times New Roman" pitchFamily="18" charset="0"/>
              <a:cs typeface="Times New Roman" pitchFamily="18" charset="0"/>
            </a:endParaRPr>
          </a:p>
          <a:p>
            <a:pPr>
              <a:lnSpc>
                <a:spcPct val="85000"/>
              </a:lnSpc>
            </a:pPr>
            <a:endParaRPr lang="es-ES_tradnl" sz="4400" dirty="0">
              <a:solidFill>
                <a:schemeClr val="bg1"/>
              </a:solidFill>
              <a:latin typeface="Times New Roman" pitchFamily="18" charset="0"/>
              <a:cs typeface="Times New Roman" pitchFamily="18" charset="0"/>
            </a:endParaRPr>
          </a:p>
          <a:p>
            <a:pPr>
              <a:lnSpc>
                <a:spcPct val="85000"/>
              </a:lnSpc>
            </a:pPr>
            <a:r>
              <a:rPr lang="es-ES_tradnl" sz="4400" b="1" dirty="0">
                <a:solidFill>
                  <a:srgbClr val="FFFF00"/>
                </a:solidFill>
                <a:latin typeface="Times New Roman" pitchFamily="18" charset="0"/>
                <a:cs typeface="Times New Roman" pitchFamily="18" charset="0"/>
              </a:rPr>
              <a:t>3) </a:t>
            </a:r>
            <a:r>
              <a:rPr lang="es-ES_tradnl" sz="4400" dirty="0">
                <a:solidFill>
                  <a:schemeClr val="bg1"/>
                </a:solidFill>
                <a:latin typeface="Times New Roman" pitchFamily="18" charset="0"/>
                <a:cs typeface="Times New Roman" pitchFamily="18" charset="0"/>
              </a:rPr>
              <a:t>El tercer punto lleva a la cuestión de la transmisión del pecado original, «un misterio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que </a:t>
            </a:r>
            <a:r>
              <a:rPr lang="es-ES_tradnl" sz="4400" dirty="0">
                <a:solidFill>
                  <a:schemeClr val="bg1"/>
                </a:solidFill>
                <a:latin typeface="Times New Roman" pitchFamily="18" charset="0"/>
                <a:cs typeface="Times New Roman" pitchFamily="18" charset="0"/>
              </a:rPr>
              <a:t>no podemos comprender plenamente» (</a:t>
            </a:r>
            <a:r>
              <a:rPr lang="es-ES_tradnl" sz="4400" i="1" dirty="0">
                <a:solidFill>
                  <a:schemeClr val="bg1"/>
                </a:solidFill>
                <a:latin typeface="Times New Roman" pitchFamily="18" charset="0"/>
                <a:cs typeface="Times New Roman" pitchFamily="18" charset="0"/>
              </a:rPr>
              <a:t>Catecismo</a:t>
            </a:r>
            <a:r>
              <a:rPr lang="es-ES_tradnl" sz="4400" dirty="0">
                <a:solidFill>
                  <a:schemeClr val="bg1"/>
                </a:solidFill>
                <a:latin typeface="Times New Roman" pitchFamily="18" charset="0"/>
                <a:cs typeface="Times New Roman" pitchFamily="18" charset="0"/>
              </a:rPr>
              <a:t>, 404). </a:t>
            </a:r>
            <a:endParaRPr lang="es-ES" sz="4400" dirty="0">
              <a:solidFill>
                <a:schemeClr val="bg1"/>
              </a:solidFill>
              <a:latin typeface="Times New Roman" pitchFamily="18" charset="0"/>
              <a:cs typeface="Times New Roman" pitchFamily="18" charset="0"/>
            </a:endParaRPr>
          </a:p>
        </p:txBody>
      </p:sp>
      <p:sp>
        <p:nvSpPr>
          <p:cNvPr id="2867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289176"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5DD98739-2D57-4A3B-A49C-84C0863AD2EB}" type="slidenum">
              <a:rPr lang="es-ES" smtClean="0"/>
              <a:pPr>
                <a:defRPr/>
              </a:pPr>
              <a:t>26</a:t>
            </a:fld>
            <a:endParaRPr lang="es-ES"/>
          </a:p>
        </p:txBody>
      </p:sp>
      <p:pic>
        <p:nvPicPr>
          <p:cNvPr id="28684" name="Picture 13" descr="http://visualiseur.bnf.fr/ConsulterElementNum?O=IFN-07902086&amp;E=JPEG&amp;Deb=1&amp;Fin=1&amp;Param=C">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l="8495" t="14764" r="10809" b="15837"/>
          <a:stretch>
            <a:fillRect/>
          </a:stretch>
        </p:blipFill>
        <p:spPr bwMode="auto">
          <a:xfrm>
            <a:off x="9283574" y="377229"/>
            <a:ext cx="6955682" cy="4300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12" descr="http://visualiseur.bnf.fr/ConsulterElementNum?O=IFN-08100295&amp;E=JPEG&amp;Deb=1&amp;Fin=1&amp;Param=C">
            <a:hlinkClick r:id="rId4"/>
          </p:cNvPr>
          <p:cNvPicPr>
            <a:picLocks noChangeAspect="1" noChangeArrowheads="1"/>
          </p:cNvPicPr>
          <p:nvPr/>
        </p:nvPicPr>
        <p:blipFill>
          <a:blip r:embed="rId5" cstate="email">
            <a:extLst>
              <a:ext uri="{28A0092B-C50C-407E-A947-70E740481C1C}">
                <a14:useLocalDpi xmlns:a14="http://schemas.microsoft.com/office/drawing/2010/main" val="0"/>
              </a:ext>
            </a:extLst>
          </a:blip>
          <a:srcRect l="9735" t="12718" r="9439" b="15216"/>
          <a:stretch>
            <a:fillRect/>
          </a:stretch>
        </p:blipFill>
        <p:spPr bwMode="auto">
          <a:xfrm>
            <a:off x="9326488" y="5018868"/>
            <a:ext cx="6955682" cy="431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9 Marcador de contenido"/>
          <p:cNvSpPr>
            <a:spLocks noGrp="1"/>
          </p:cNvSpPr>
          <p:nvPr>
            <p:ph idx="1"/>
          </p:nvPr>
        </p:nvSpPr>
        <p:spPr>
          <a:xfrm>
            <a:off x="8030344" y="408112"/>
            <a:ext cx="8497265" cy="6335712"/>
          </a:xfrm>
        </p:spPr>
        <p:txBody>
          <a:bodyPr/>
          <a:lstStyle/>
          <a:p>
            <a:pPr>
              <a:lnSpc>
                <a:spcPct val="85000"/>
              </a:lnSpc>
            </a:pPr>
            <a:r>
              <a:rPr lang="es-ES_tradnl" sz="4400" dirty="0">
                <a:solidFill>
                  <a:schemeClr val="bg1"/>
                </a:solidFill>
                <a:latin typeface="Times New Roman" pitchFamily="18" charset="0"/>
                <a:cs typeface="Times New Roman" pitchFamily="18" charset="0"/>
              </a:rPr>
              <a:t>La Biblia enseña que nuestros primeros padres </a:t>
            </a:r>
            <a:r>
              <a:rPr lang="es-ES_tradnl" sz="4400" b="1" dirty="0">
                <a:solidFill>
                  <a:srgbClr val="FFFF00"/>
                </a:solidFill>
                <a:latin typeface="Times New Roman" pitchFamily="18" charset="0"/>
                <a:cs typeface="Times New Roman" pitchFamily="18" charset="0"/>
              </a:rPr>
              <a:t>trasmitieron</a:t>
            </a:r>
            <a:r>
              <a:rPr lang="es-ES_tradnl" sz="4400" dirty="0">
                <a:solidFill>
                  <a:schemeClr val="bg1"/>
                </a:solidFill>
                <a:latin typeface="Times New Roman" pitchFamily="18" charset="0"/>
                <a:cs typeface="Times New Roman" pitchFamily="18" charset="0"/>
              </a:rPr>
              <a:t> el pecado a toda la humanidad. </a:t>
            </a:r>
          </a:p>
          <a:p>
            <a:pPr>
              <a:lnSpc>
                <a:spcPct val="85000"/>
              </a:lnSpc>
            </a:pPr>
            <a:endParaRPr lang="es-ES_tradnl" sz="4400" dirty="0">
              <a:solidFill>
                <a:schemeClr val="bg1"/>
              </a:solidFill>
              <a:latin typeface="Times New Roman" pitchFamily="18" charset="0"/>
              <a:cs typeface="Times New Roman" pitchFamily="18" charset="0"/>
            </a:endParaRPr>
          </a:p>
          <a:p>
            <a:pPr>
              <a:lnSpc>
                <a:spcPct val="85000"/>
              </a:lnSpc>
            </a:pPr>
            <a:r>
              <a:rPr lang="es-ES_tradnl" sz="4400" dirty="0">
                <a:solidFill>
                  <a:schemeClr val="bg1"/>
                </a:solidFill>
                <a:latin typeface="Times New Roman" pitchFamily="18" charset="0"/>
                <a:cs typeface="Times New Roman" pitchFamily="18" charset="0"/>
              </a:rPr>
              <a:t>Los siguientes capítulos del Génesis narran la progresiva corrupción del género humano; estableciendo un paralelismo entre Adán y Cristo, San Pablo afirma: «como por la desobediencia de un solo hombre todos fueron constituidos pecadores, así también por la obediencia de uno solo [Cristo] todos quedarán constituidos justos» (</a:t>
            </a:r>
            <a:r>
              <a:rPr lang="es-ES_tradnl" sz="4400" i="1" dirty="0" err="1">
                <a:solidFill>
                  <a:schemeClr val="bg1"/>
                </a:solidFill>
                <a:latin typeface="Times New Roman" pitchFamily="18" charset="0"/>
                <a:cs typeface="Times New Roman" pitchFamily="18" charset="0"/>
              </a:rPr>
              <a:t>Rm</a:t>
            </a:r>
            <a:r>
              <a:rPr lang="es-ES_tradnl" sz="4400" dirty="0">
                <a:solidFill>
                  <a:schemeClr val="bg1"/>
                </a:solidFill>
                <a:latin typeface="Times New Roman" pitchFamily="18" charset="0"/>
                <a:cs typeface="Times New Roman" pitchFamily="18" charset="0"/>
              </a:rPr>
              <a:t> 5,19). </a:t>
            </a:r>
            <a:endParaRPr lang="es-ES" sz="4400" dirty="0">
              <a:solidFill>
                <a:schemeClr val="bg1"/>
              </a:solidFill>
              <a:latin typeface="Times New Roman" pitchFamily="18" charset="0"/>
              <a:cs typeface="Times New Roman" pitchFamily="18" charset="0"/>
            </a:endParaRPr>
          </a:p>
        </p:txBody>
      </p:sp>
      <p:sp>
        <p:nvSpPr>
          <p:cNvPr id="2970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289176"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B9BC0E6E-9322-4C5C-9C9C-F4833A0A81A6}" type="slidenum">
              <a:rPr lang="es-ES" smtClean="0"/>
              <a:pPr>
                <a:defRPr/>
              </a:pPr>
              <a:t>27</a:t>
            </a:fld>
            <a:endParaRPr lang="es-ES"/>
          </a:p>
        </p:txBody>
      </p:sp>
      <p:pic>
        <p:nvPicPr>
          <p:cNvPr id="29707" name="Picture 12" descr="http://visualiseur.bnf.fr/ConsulterElementNum?O=IFN-8100126&amp;E=JPEG&amp;Deb=1&amp;Fin=1&amp;Param=C">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7728" y="191417"/>
            <a:ext cx="4812296" cy="460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icture 13" descr="http://visualiseur.bnf.fr/ConsulterElementNum?O=IFN-8100143&amp;E=JPEG&amp;Deb=3&amp;Fin=3&amp;Param=C">
            <a:hlinkClick r:id="rId2"/>
          </p:cNvPr>
          <p:cNvPicPr>
            <a:picLocks noChangeAspect="1" noChangeArrowheads="1"/>
          </p:cNvPicPr>
          <p:nvPr/>
        </p:nvPicPr>
        <p:blipFill>
          <a:blip r:embed="rId4" cstate="email">
            <a:extLst>
              <a:ext uri="{28A0092B-C50C-407E-A947-70E740481C1C}">
                <a14:useLocalDpi xmlns:a14="http://schemas.microsoft.com/office/drawing/2010/main" val="0"/>
              </a:ext>
            </a:extLst>
          </a:blip>
          <a:srcRect l="5540" t="3883" r="2913" b="5501"/>
          <a:stretch>
            <a:fillRect/>
          </a:stretch>
        </p:blipFill>
        <p:spPr bwMode="auto">
          <a:xfrm>
            <a:off x="3997897" y="4871582"/>
            <a:ext cx="4037062" cy="4558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9 Marcador de contenido"/>
          <p:cNvSpPr>
            <a:spLocks noGrp="1"/>
          </p:cNvSpPr>
          <p:nvPr>
            <p:ph idx="1"/>
          </p:nvPr>
        </p:nvSpPr>
        <p:spPr>
          <a:xfrm>
            <a:off x="6662193" y="120080"/>
            <a:ext cx="9793088" cy="6335712"/>
          </a:xfrm>
        </p:spPr>
        <p:txBody>
          <a:bodyPr/>
          <a:lstStyle/>
          <a:p>
            <a:pPr>
              <a:lnSpc>
                <a:spcPct val="85000"/>
              </a:lnSpc>
              <a:buFont typeface="Arial" charset="0"/>
              <a:buNone/>
            </a:pPr>
            <a:r>
              <a:rPr lang="es-ES_tradnl" sz="3200" dirty="0">
                <a:solidFill>
                  <a:schemeClr val="bg1"/>
                </a:solidFill>
                <a:latin typeface="Times New Roman" pitchFamily="18" charset="0"/>
                <a:cs typeface="Times New Roman" pitchFamily="18" charset="0"/>
              </a:rPr>
              <a:t>	</a:t>
            </a:r>
            <a:r>
              <a:rPr lang="es-ES_tradnl" sz="4400" dirty="0">
                <a:solidFill>
                  <a:schemeClr val="bg1"/>
                </a:solidFill>
                <a:latin typeface="Times New Roman" pitchFamily="18" charset="0"/>
                <a:cs typeface="Times New Roman" pitchFamily="18" charset="0"/>
              </a:rPr>
              <a:t>«Adán y Eva </a:t>
            </a:r>
          </a:p>
          <a:p>
            <a:pPr>
              <a:lnSpc>
                <a:spcPct val="85000"/>
              </a:lnSpc>
              <a:buFont typeface="Arial" charset="0"/>
              <a:buNone/>
            </a:pPr>
            <a:r>
              <a:rPr lang="es-ES_tradnl" sz="4400" dirty="0">
                <a:solidFill>
                  <a:schemeClr val="bg1"/>
                </a:solidFill>
                <a:latin typeface="Times New Roman" pitchFamily="18" charset="0"/>
                <a:cs typeface="Times New Roman" pitchFamily="18" charset="0"/>
              </a:rPr>
              <a:t>	cometen un pecado personal,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pero </a:t>
            </a:r>
            <a:r>
              <a:rPr lang="es-ES_tradnl" sz="4400" dirty="0">
                <a:solidFill>
                  <a:schemeClr val="bg1"/>
                </a:solidFill>
                <a:latin typeface="Times New Roman" pitchFamily="18" charset="0"/>
                <a:cs typeface="Times New Roman" pitchFamily="18" charset="0"/>
              </a:rPr>
              <a:t>este pecado [...] </a:t>
            </a:r>
          </a:p>
          <a:p>
            <a:pPr>
              <a:lnSpc>
                <a:spcPct val="85000"/>
              </a:lnSpc>
              <a:buFont typeface="Arial" charset="0"/>
              <a:buNone/>
            </a:pPr>
            <a:r>
              <a:rPr lang="es-ES_tradnl" sz="4400" dirty="0">
                <a:solidFill>
                  <a:schemeClr val="bg1"/>
                </a:solidFill>
                <a:latin typeface="Times New Roman" pitchFamily="18" charset="0"/>
                <a:cs typeface="Times New Roman" pitchFamily="18" charset="0"/>
              </a:rPr>
              <a:t>	será </a:t>
            </a:r>
            <a:r>
              <a:rPr lang="es-ES_tradnl" sz="4400" b="1" dirty="0">
                <a:solidFill>
                  <a:srgbClr val="FFFF00"/>
                </a:solidFill>
                <a:latin typeface="Times New Roman" pitchFamily="18" charset="0"/>
                <a:cs typeface="Times New Roman" pitchFamily="18" charset="0"/>
              </a:rPr>
              <a:t>transmitido por propagación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a </a:t>
            </a:r>
            <a:r>
              <a:rPr lang="es-ES_tradnl" sz="4400" dirty="0">
                <a:solidFill>
                  <a:schemeClr val="bg1"/>
                </a:solidFill>
                <a:latin typeface="Times New Roman" pitchFamily="18" charset="0"/>
                <a:cs typeface="Times New Roman" pitchFamily="18" charset="0"/>
              </a:rPr>
              <a:t>toda la humanidad, es decir, </a:t>
            </a:r>
          </a:p>
          <a:p>
            <a:pPr>
              <a:lnSpc>
                <a:spcPct val="85000"/>
              </a:lnSpc>
              <a:buFont typeface="Arial" charset="0"/>
              <a:buNone/>
            </a:pPr>
            <a:r>
              <a:rPr lang="es-ES_tradnl" sz="4400" dirty="0">
                <a:solidFill>
                  <a:schemeClr val="bg1"/>
                </a:solidFill>
                <a:latin typeface="Times New Roman" pitchFamily="18" charset="0"/>
                <a:cs typeface="Times New Roman" pitchFamily="18" charset="0"/>
              </a:rPr>
              <a:t>	por la transmisión de una naturaleza humana privada de la santidad y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de </a:t>
            </a:r>
            <a:r>
              <a:rPr lang="es-ES_tradnl" sz="4400" dirty="0">
                <a:solidFill>
                  <a:schemeClr val="bg1"/>
                </a:solidFill>
                <a:latin typeface="Times New Roman" pitchFamily="18" charset="0"/>
                <a:cs typeface="Times New Roman" pitchFamily="18" charset="0"/>
              </a:rPr>
              <a:t>la justicia originales. </a:t>
            </a:r>
          </a:p>
          <a:p>
            <a:pPr>
              <a:lnSpc>
                <a:spcPct val="85000"/>
              </a:lnSpc>
              <a:buFont typeface="Arial" charset="0"/>
              <a:buNone/>
            </a:pPr>
            <a:endParaRPr lang="es-ES_tradnl" sz="4400" dirty="0">
              <a:solidFill>
                <a:schemeClr val="bg1"/>
              </a:solidFill>
              <a:latin typeface="Times New Roman" pitchFamily="18" charset="0"/>
              <a:cs typeface="Times New Roman" pitchFamily="18" charset="0"/>
            </a:endParaRPr>
          </a:p>
          <a:p>
            <a:pPr>
              <a:lnSpc>
                <a:spcPct val="85000"/>
              </a:lnSpc>
              <a:buFont typeface="Arial" charset="0"/>
              <a:buNone/>
            </a:pPr>
            <a:r>
              <a:rPr lang="es-ES_tradnl" sz="4400" dirty="0">
                <a:solidFill>
                  <a:schemeClr val="bg1"/>
                </a:solidFill>
                <a:latin typeface="Times New Roman" pitchFamily="18" charset="0"/>
                <a:cs typeface="Times New Roman" pitchFamily="18" charset="0"/>
              </a:rPr>
              <a:t>	El pecado original es </a:t>
            </a:r>
          </a:p>
          <a:p>
            <a:pPr>
              <a:lnSpc>
                <a:spcPct val="85000"/>
              </a:lnSpc>
              <a:buFont typeface="Arial" charset="0"/>
              <a:buNone/>
            </a:pPr>
            <a:r>
              <a:rPr lang="es-ES_tradnl" sz="4400" dirty="0">
                <a:solidFill>
                  <a:schemeClr val="bg1"/>
                </a:solidFill>
                <a:latin typeface="Times New Roman" pitchFamily="18" charset="0"/>
                <a:cs typeface="Times New Roman" pitchFamily="18" charset="0"/>
              </a:rPr>
              <a:t>	un pecado “</a:t>
            </a:r>
            <a:r>
              <a:rPr lang="es-ES_tradnl" sz="4400" b="1" dirty="0">
                <a:solidFill>
                  <a:srgbClr val="FFFF00"/>
                </a:solidFill>
                <a:latin typeface="Times New Roman" pitchFamily="18" charset="0"/>
                <a:cs typeface="Times New Roman" pitchFamily="18" charset="0"/>
              </a:rPr>
              <a:t>contraído</a:t>
            </a:r>
            <a:r>
              <a:rPr lang="es-ES_tradnl" sz="4400" dirty="0">
                <a:solidFill>
                  <a:schemeClr val="bg1"/>
                </a:solidFill>
                <a:latin typeface="Times New Roman" pitchFamily="18" charset="0"/>
                <a:cs typeface="Times New Roman" pitchFamily="18" charset="0"/>
              </a:rPr>
              <a:t>”, </a:t>
            </a:r>
          </a:p>
          <a:p>
            <a:pPr>
              <a:lnSpc>
                <a:spcPct val="85000"/>
              </a:lnSpc>
              <a:buFont typeface="Arial" charset="0"/>
              <a:buNone/>
            </a:pPr>
            <a:r>
              <a:rPr lang="es-ES_tradnl" sz="4400" dirty="0">
                <a:solidFill>
                  <a:schemeClr val="bg1"/>
                </a:solidFill>
                <a:latin typeface="Times New Roman" pitchFamily="18" charset="0"/>
                <a:cs typeface="Times New Roman" pitchFamily="18" charset="0"/>
              </a:rPr>
              <a:t>	“no cometido”, </a:t>
            </a:r>
          </a:p>
          <a:p>
            <a:pPr>
              <a:lnSpc>
                <a:spcPct val="85000"/>
              </a:lnSpc>
              <a:buFont typeface="Arial" charset="0"/>
              <a:buNone/>
            </a:pPr>
            <a:r>
              <a:rPr lang="es-ES_tradnl" sz="4400" dirty="0">
                <a:solidFill>
                  <a:schemeClr val="bg1"/>
                </a:solidFill>
                <a:latin typeface="Times New Roman" pitchFamily="18" charset="0"/>
                <a:cs typeface="Times New Roman" pitchFamily="18" charset="0"/>
              </a:rPr>
              <a:t>	un </a:t>
            </a:r>
            <a:r>
              <a:rPr lang="es-ES_tradnl" sz="4400" b="1" dirty="0">
                <a:solidFill>
                  <a:srgbClr val="FFFF00"/>
                </a:solidFill>
                <a:latin typeface="Times New Roman" pitchFamily="18" charset="0"/>
                <a:cs typeface="Times New Roman" pitchFamily="18" charset="0"/>
              </a:rPr>
              <a:t>estado</a:t>
            </a:r>
            <a:r>
              <a:rPr lang="es-ES_tradnl" sz="4400" dirty="0">
                <a:solidFill>
                  <a:schemeClr val="bg1"/>
                </a:solidFill>
                <a:latin typeface="Times New Roman" pitchFamily="18" charset="0"/>
                <a:cs typeface="Times New Roman" pitchFamily="18" charset="0"/>
              </a:rPr>
              <a:t> y </a:t>
            </a:r>
          </a:p>
          <a:p>
            <a:pPr>
              <a:lnSpc>
                <a:spcPct val="85000"/>
              </a:lnSpc>
              <a:buFont typeface="Arial" charset="0"/>
              <a:buNone/>
            </a:pPr>
            <a:r>
              <a:rPr lang="es-ES_tradnl" sz="4400" dirty="0">
                <a:solidFill>
                  <a:schemeClr val="bg1"/>
                </a:solidFill>
                <a:latin typeface="Times New Roman" pitchFamily="18" charset="0"/>
                <a:cs typeface="Times New Roman" pitchFamily="18" charset="0"/>
              </a:rPr>
              <a:t>	no un acto.</a:t>
            </a:r>
            <a:endParaRPr lang="es-ES" sz="4400" dirty="0">
              <a:solidFill>
                <a:schemeClr val="bg1"/>
              </a:solidFill>
              <a:latin typeface="Times New Roman" pitchFamily="18" charset="0"/>
              <a:cs typeface="Times New Roman" pitchFamily="18" charset="0"/>
            </a:endParaRPr>
          </a:p>
        </p:txBody>
      </p:sp>
      <p:sp>
        <p:nvSpPr>
          <p:cNvPr id="3072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289176"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9691F707-3339-4637-95BB-E306B3AEDF2F}" type="slidenum">
              <a:rPr lang="es-ES" smtClean="0"/>
              <a:pPr>
                <a:defRPr/>
              </a:pPr>
              <a:t>28</a:t>
            </a:fld>
            <a:endParaRPr lang="es-ES"/>
          </a:p>
        </p:txBody>
      </p:sp>
      <p:pic>
        <p:nvPicPr>
          <p:cNvPr id="30731" name="Picture 14" descr="http://visualiseur.bnf.fr/ConsulterElementNum?O=IFN-08010497&amp;E=JPEG&amp;Deb=1&amp;Fin=1&amp;Param=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28053" t="12849" r="11407" b="17548"/>
          <a:stretch>
            <a:fillRect/>
          </a:stretch>
        </p:blipFill>
        <p:spPr bwMode="auto">
          <a:xfrm>
            <a:off x="253480" y="192088"/>
            <a:ext cx="5832648" cy="924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9 Marcador de contenido"/>
          <p:cNvSpPr>
            <a:spLocks noGrp="1"/>
          </p:cNvSpPr>
          <p:nvPr>
            <p:ph idx="1"/>
          </p:nvPr>
        </p:nvSpPr>
        <p:spPr>
          <a:xfrm>
            <a:off x="541512" y="48072"/>
            <a:ext cx="8784976" cy="6335713"/>
          </a:xfrm>
        </p:spPr>
        <p:txBody>
          <a:bodyPr/>
          <a:lstStyle/>
          <a:p>
            <a:pPr>
              <a:lnSpc>
                <a:spcPct val="85000"/>
              </a:lnSpc>
            </a:pPr>
            <a:r>
              <a:rPr lang="es-ES_tradnl" sz="4400" dirty="0">
                <a:solidFill>
                  <a:schemeClr val="bg1"/>
                </a:solidFill>
                <a:latin typeface="Times New Roman" pitchFamily="18" charset="0"/>
                <a:cs typeface="Times New Roman" pitchFamily="18" charset="0"/>
              </a:rPr>
              <a:t>Así, «aunque propio de cada uno, el pecado original no tiene, en ningún descendiente de Adán, un carácter de falta personal» (</a:t>
            </a:r>
            <a:r>
              <a:rPr lang="es-ES_tradnl" sz="4400" i="1" dirty="0">
                <a:solidFill>
                  <a:schemeClr val="bg1"/>
                </a:solidFill>
                <a:latin typeface="Times New Roman" pitchFamily="18" charset="0"/>
                <a:cs typeface="Times New Roman" pitchFamily="18" charset="0"/>
              </a:rPr>
              <a:t>Catecismo</a:t>
            </a:r>
            <a:r>
              <a:rPr lang="es-ES_tradnl" sz="4400" dirty="0">
                <a:solidFill>
                  <a:schemeClr val="bg1"/>
                </a:solidFill>
                <a:latin typeface="Times New Roman" pitchFamily="18" charset="0"/>
                <a:cs typeface="Times New Roman" pitchFamily="18" charset="0"/>
              </a:rPr>
              <a:t> 405).</a:t>
            </a:r>
          </a:p>
          <a:p>
            <a:pPr>
              <a:lnSpc>
                <a:spcPct val="85000"/>
              </a:lnSpc>
              <a:buFont typeface="Arial" charset="0"/>
              <a:buNone/>
            </a:pPr>
            <a:endParaRPr lang="es-AR" sz="4400" dirty="0">
              <a:solidFill>
                <a:schemeClr val="bg1"/>
              </a:solidFill>
              <a:latin typeface="Times New Roman" pitchFamily="18" charset="0"/>
              <a:cs typeface="Times New Roman" pitchFamily="18" charset="0"/>
            </a:endParaRPr>
          </a:p>
          <a:p>
            <a:pPr>
              <a:lnSpc>
                <a:spcPct val="85000"/>
              </a:lnSpc>
            </a:pPr>
            <a:r>
              <a:rPr lang="es-ES_tradnl" sz="4400" dirty="0">
                <a:solidFill>
                  <a:schemeClr val="bg1"/>
                </a:solidFill>
                <a:latin typeface="Times New Roman" pitchFamily="18" charset="0"/>
                <a:cs typeface="Times New Roman" pitchFamily="18" charset="0"/>
              </a:rPr>
              <a:t>Para algunas personas es difícil aceptar la idea de un pecado heredado, sobre todo si se tiene una visión individualista de la persona </a:t>
            </a:r>
            <a:br>
              <a:rPr lang="es-ES_tradnl" sz="4400" dirty="0">
                <a:solidFill>
                  <a:schemeClr val="bg1"/>
                </a:solidFill>
                <a:latin typeface="Times New Roman" pitchFamily="18" charset="0"/>
                <a:cs typeface="Times New Roman" pitchFamily="18" charset="0"/>
              </a:rPr>
            </a:br>
            <a:r>
              <a:rPr lang="es-ES_tradnl" sz="4400" dirty="0">
                <a:solidFill>
                  <a:schemeClr val="bg1"/>
                </a:solidFill>
                <a:latin typeface="Times New Roman" pitchFamily="18" charset="0"/>
                <a:cs typeface="Times New Roman" pitchFamily="18" charset="0"/>
              </a:rPr>
              <a:t>y de la libertad. </a:t>
            </a:r>
          </a:p>
          <a:p>
            <a:pPr>
              <a:lnSpc>
                <a:spcPct val="85000"/>
              </a:lnSpc>
            </a:pPr>
            <a:endParaRPr lang="es-ES_tradnl" sz="4400" dirty="0">
              <a:solidFill>
                <a:schemeClr val="bg1"/>
              </a:solidFill>
              <a:latin typeface="Times New Roman" pitchFamily="18" charset="0"/>
              <a:cs typeface="Times New Roman" pitchFamily="18" charset="0"/>
            </a:endParaRPr>
          </a:p>
          <a:p>
            <a:pPr>
              <a:lnSpc>
                <a:spcPct val="85000"/>
              </a:lnSpc>
            </a:pPr>
            <a:r>
              <a:rPr lang="es-ES_tradnl" sz="4400" dirty="0">
                <a:solidFill>
                  <a:schemeClr val="bg1"/>
                </a:solidFill>
                <a:latin typeface="Times New Roman" pitchFamily="18" charset="0"/>
                <a:cs typeface="Times New Roman" pitchFamily="18" charset="0"/>
              </a:rPr>
              <a:t>Ante las lamentables consecuencias del pecado y </a:t>
            </a:r>
            <a:br>
              <a:rPr lang="es-ES_tradnl" sz="4400" dirty="0">
                <a:solidFill>
                  <a:schemeClr val="bg1"/>
                </a:solidFill>
                <a:latin typeface="Times New Roman" pitchFamily="18" charset="0"/>
                <a:cs typeface="Times New Roman" pitchFamily="18" charset="0"/>
              </a:rPr>
            </a:br>
            <a:r>
              <a:rPr lang="es-ES_tradnl" sz="4400" dirty="0">
                <a:solidFill>
                  <a:schemeClr val="bg1"/>
                </a:solidFill>
                <a:latin typeface="Times New Roman" pitchFamily="18" charset="0"/>
                <a:cs typeface="Times New Roman" pitchFamily="18" charset="0"/>
              </a:rPr>
              <a:t>su difusión universal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b="1" dirty="0" smtClean="0">
                <a:solidFill>
                  <a:srgbClr val="FFFF00"/>
                </a:solidFill>
                <a:latin typeface="Times New Roman" pitchFamily="18" charset="0"/>
                <a:cs typeface="Times New Roman" pitchFamily="18" charset="0"/>
              </a:rPr>
              <a:t>cabe </a:t>
            </a:r>
            <a:r>
              <a:rPr lang="es-ES_tradnl" sz="4400" b="1" dirty="0">
                <a:solidFill>
                  <a:srgbClr val="FFFF00"/>
                </a:solidFill>
                <a:latin typeface="Times New Roman" pitchFamily="18" charset="0"/>
                <a:cs typeface="Times New Roman" pitchFamily="18" charset="0"/>
              </a:rPr>
              <a:t>preguntarse:</a:t>
            </a:r>
            <a:endParaRPr lang="es-ES" sz="4400" b="1" dirty="0">
              <a:solidFill>
                <a:srgbClr val="FFFF00"/>
              </a:solidFill>
              <a:latin typeface="Times New Roman" pitchFamily="18" charset="0"/>
              <a:cs typeface="Times New Roman" pitchFamily="18" charset="0"/>
            </a:endParaRPr>
          </a:p>
        </p:txBody>
      </p:sp>
      <p:sp>
        <p:nvSpPr>
          <p:cNvPr id="3175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289176"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65A9962D-F81E-4353-ABD2-A7F9F4AEE8D5}" type="slidenum">
              <a:rPr lang="es-ES" smtClean="0"/>
              <a:pPr>
                <a:defRPr/>
              </a:pPr>
              <a:t>29</a:t>
            </a:fld>
            <a:endParaRPr lang="es-ES"/>
          </a:p>
        </p:txBody>
      </p:sp>
      <p:pic>
        <p:nvPicPr>
          <p:cNvPr id="31756" name="Picture 16" descr="http://visualiseur.bnf.fr/ConsulterElementNum?O=IFN-8100022&amp;E=JPEG&amp;Deb=13&amp;Fin=13&amp;Param=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14539" t="16241" r="22835" b="9930"/>
          <a:stretch>
            <a:fillRect/>
          </a:stretch>
        </p:blipFill>
        <p:spPr bwMode="auto">
          <a:xfrm>
            <a:off x="10550623" y="292105"/>
            <a:ext cx="4968553" cy="443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12" descr="http://visualiseur.bnf.fr/ConsulterElementNum?O=IFN-8100099&amp;E=JPEG&amp;Deb=239&amp;Fin=239&amp;Param=C">
            <a:hlinkClick r:id="rId4"/>
          </p:cNvPr>
          <p:cNvPicPr>
            <a:picLocks noChangeAspect="1" noChangeArrowheads="1"/>
          </p:cNvPicPr>
          <p:nvPr/>
        </p:nvPicPr>
        <p:blipFill>
          <a:blip r:embed="rId5" cstate="email">
            <a:extLst>
              <a:ext uri="{28A0092B-C50C-407E-A947-70E740481C1C}">
                <a14:useLocalDpi xmlns:a14="http://schemas.microsoft.com/office/drawing/2010/main" val="0"/>
              </a:ext>
            </a:extLst>
          </a:blip>
          <a:srcRect l="12653" t="11812" r="18813" b="6978"/>
          <a:stretch>
            <a:fillRect/>
          </a:stretch>
        </p:blipFill>
        <p:spPr bwMode="auto">
          <a:xfrm>
            <a:off x="10550625" y="5088632"/>
            <a:ext cx="5112568" cy="432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367655" y="23812"/>
            <a:ext cx="10729913" cy="1600200"/>
          </a:xfrm>
        </p:spPr>
        <p:txBody>
          <a:bodyPr/>
          <a:lstStyle/>
          <a:p>
            <a:pPr algn="l">
              <a:defRPr/>
            </a:pPr>
            <a:r>
              <a:rPr lang="es-ES" sz="6667" b="1" i="1" cap="small" dirty="0">
                <a:solidFill>
                  <a:srgbClr val="FFFF00"/>
                </a:solidFill>
              </a:rPr>
              <a:t>1. </a:t>
            </a:r>
            <a:r>
              <a:rPr lang="es-ES_tradnl" sz="6667" b="1" i="1" cap="small" dirty="0">
                <a:solidFill>
                  <a:srgbClr val="FFFF00"/>
                </a:solidFill>
              </a:rPr>
              <a:t>La elevación sobrenatural</a:t>
            </a:r>
            <a:endParaRPr lang="es-AR" sz="6667" b="1" i="1" cap="small" dirty="0">
              <a:solidFill>
                <a:srgbClr val="FFFF00"/>
              </a:solidFill>
            </a:endParaRPr>
          </a:p>
        </p:txBody>
      </p:sp>
      <p:sp>
        <p:nvSpPr>
          <p:cNvPr id="4103" name="9 Marcador de contenido"/>
          <p:cNvSpPr>
            <a:spLocks noGrp="1"/>
          </p:cNvSpPr>
          <p:nvPr>
            <p:ph idx="1"/>
          </p:nvPr>
        </p:nvSpPr>
        <p:spPr>
          <a:xfrm>
            <a:off x="367654" y="1992288"/>
            <a:ext cx="8814818" cy="6335712"/>
          </a:xfrm>
        </p:spPr>
        <p:txBody>
          <a:bodyPr/>
          <a:lstStyle/>
          <a:p>
            <a:pPr>
              <a:lnSpc>
                <a:spcPct val="85000"/>
              </a:lnSpc>
            </a:pPr>
            <a:r>
              <a:rPr lang="es-ES_tradnl" sz="4400" dirty="0">
                <a:solidFill>
                  <a:schemeClr val="bg1"/>
                </a:solidFill>
                <a:latin typeface="Times New Roman" pitchFamily="18" charset="0"/>
                <a:cs typeface="Times New Roman" pitchFamily="18" charset="0"/>
              </a:rPr>
              <a:t>Al crear al hombre,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Dios </a:t>
            </a:r>
            <a:r>
              <a:rPr lang="es-ES_tradnl" sz="4400" dirty="0">
                <a:solidFill>
                  <a:schemeClr val="bg1"/>
                </a:solidFill>
                <a:latin typeface="Times New Roman" pitchFamily="18" charset="0"/>
                <a:cs typeface="Times New Roman" pitchFamily="18" charset="0"/>
              </a:rPr>
              <a:t>lo constituyó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en </a:t>
            </a:r>
            <a:r>
              <a:rPr lang="es-ES_tradnl" sz="4400" dirty="0">
                <a:solidFill>
                  <a:schemeClr val="bg1"/>
                </a:solidFill>
                <a:latin typeface="Times New Roman" pitchFamily="18" charset="0"/>
                <a:cs typeface="Times New Roman" pitchFamily="18" charset="0"/>
              </a:rPr>
              <a:t>un estado de santidad y justicia,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ofreciéndole </a:t>
            </a:r>
            <a:r>
              <a:rPr lang="es-ES_tradnl" sz="4400" dirty="0">
                <a:solidFill>
                  <a:schemeClr val="bg1"/>
                </a:solidFill>
                <a:latin typeface="Times New Roman" pitchFamily="18" charset="0"/>
                <a:cs typeface="Times New Roman" pitchFamily="18" charset="0"/>
              </a:rPr>
              <a:t>la gracia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de </a:t>
            </a:r>
            <a:r>
              <a:rPr lang="es-ES_tradnl" sz="4400" dirty="0">
                <a:solidFill>
                  <a:schemeClr val="bg1"/>
                </a:solidFill>
                <a:latin typeface="Times New Roman" pitchFamily="18" charset="0"/>
                <a:cs typeface="Times New Roman" pitchFamily="18" charset="0"/>
              </a:rPr>
              <a:t>una auténtica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b="1" dirty="0" smtClean="0">
                <a:solidFill>
                  <a:srgbClr val="FFFF00"/>
                </a:solidFill>
                <a:latin typeface="Times New Roman" pitchFamily="18" charset="0"/>
                <a:cs typeface="Times New Roman" pitchFamily="18" charset="0"/>
              </a:rPr>
              <a:t>participación en </a:t>
            </a:r>
            <a:r>
              <a:rPr lang="es-ES_tradnl" sz="4400" b="1" dirty="0">
                <a:solidFill>
                  <a:srgbClr val="FFFF00"/>
                </a:solidFill>
                <a:latin typeface="Times New Roman" pitchFamily="18" charset="0"/>
                <a:cs typeface="Times New Roman" pitchFamily="18" charset="0"/>
              </a:rPr>
              <a:t>su vida divina</a:t>
            </a:r>
            <a:r>
              <a:rPr lang="es-ES_tradnl" sz="4400" dirty="0">
                <a:solidFill>
                  <a:srgbClr val="FFFF00"/>
                </a:solidFill>
                <a:latin typeface="Times New Roman" pitchFamily="18" charset="0"/>
                <a:cs typeface="Times New Roman" pitchFamily="18" charset="0"/>
              </a:rPr>
              <a:t>.</a:t>
            </a:r>
            <a:r>
              <a:rPr lang="es-ES_tradnl" sz="4400" dirty="0">
                <a:solidFill>
                  <a:schemeClr val="bg1"/>
                </a:solidFill>
                <a:latin typeface="Times New Roman" pitchFamily="18" charset="0"/>
                <a:cs typeface="Times New Roman" pitchFamily="18" charset="0"/>
              </a:rPr>
              <a:t> </a:t>
            </a:r>
          </a:p>
          <a:p>
            <a:pPr>
              <a:lnSpc>
                <a:spcPct val="85000"/>
              </a:lnSpc>
            </a:pPr>
            <a:endParaRPr lang="es-ES_tradnl" sz="4400" dirty="0">
              <a:solidFill>
                <a:schemeClr val="bg1"/>
              </a:solidFill>
              <a:latin typeface="Times New Roman" pitchFamily="18" charset="0"/>
              <a:cs typeface="Times New Roman" pitchFamily="18" charset="0"/>
            </a:endParaRPr>
          </a:p>
          <a:p>
            <a:pPr>
              <a:lnSpc>
                <a:spcPct val="85000"/>
              </a:lnSpc>
            </a:pPr>
            <a:r>
              <a:rPr lang="es-ES_tradnl" sz="4400" dirty="0">
                <a:solidFill>
                  <a:schemeClr val="bg1"/>
                </a:solidFill>
                <a:latin typeface="Times New Roman" pitchFamily="18" charset="0"/>
                <a:cs typeface="Times New Roman" pitchFamily="18" charset="0"/>
              </a:rPr>
              <a:t>Así han interpretado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la </a:t>
            </a:r>
            <a:r>
              <a:rPr lang="es-ES_tradnl" sz="4400" b="1" dirty="0">
                <a:solidFill>
                  <a:srgbClr val="FFFF00"/>
                </a:solidFill>
                <a:latin typeface="Times New Roman" pitchFamily="18" charset="0"/>
                <a:cs typeface="Times New Roman" pitchFamily="18" charset="0"/>
              </a:rPr>
              <a:t>Tradición y el Magisterio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a </a:t>
            </a:r>
            <a:r>
              <a:rPr lang="es-ES_tradnl" sz="4400" dirty="0">
                <a:solidFill>
                  <a:schemeClr val="bg1"/>
                </a:solidFill>
                <a:latin typeface="Times New Roman" pitchFamily="18" charset="0"/>
                <a:cs typeface="Times New Roman" pitchFamily="18" charset="0"/>
              </a:rPr>
              <a:t>lo largo de los siglos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la </a:t>
            </a:r>
            <a:r>
              <a:rPr lang="es-ES_tradnl" sz="4400" dirty="0">
                <a:solidFill>
                  <a:schemeClr val="bg1"/>
                </a:solidFill>
                <a:latin typeface="Times New Roman" pitchFamily="18" charset="0"/>
                <a:cs typeface="Times New Roman" pitchFamily="18" charset="0"/>
              </a:rPr>
              <a:t>descripción del paraíso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contenida </a:t>
            </a:r>
            <a:r>
              <a:rPr lang="es-ES_tradnl" sz="4400" dirty="0">
                <a:solidFill>
                  <a:schemeClr val="bg1"/>
                </a:solidFill>
                <a:latin typeface="Times New Roman" pitchFamily="18" charset="0"/>
                <a:cs typeface="Times New Roman" pitchFamily="18" charset="0"/>
              </a:rPr>
              <a:t>en el </a:t>
            </a:r>
            <a:r>
              <a:rPr lang="es-ES_tradnl" sz="4400" b="1" dirty="0">
                <a:solidFill>
                  <a:srgbClr val="FFFF00"/>
                </a:solidFill>
                <a:latin typeface="Times New Roman" pitchFamily="18" charset="0"/>
                <a:cs typeface="Times New Roman" pitchFamily="18" charset="0"/>
              </a:rPr>
              <a:t>Génesis.</a:t>
            </a:r>
            <a:r>
              <a:rPr lang="es-ES_tradnl" sz="4400" dirty="0">
                <a:solidFill>
                  <a:schemeClr val="bg1"/>
                </a:solidFill>
                <a:latin typeface="Times New Roman" pitchFamily="18" charset="0"/>
                <a:cs typeface="Times New Roman" pitchFamily="18" charset="0"/>
              </a:rPr>
              <a:t> </a:t>
            </a:r>
            <a:endParaRPr lang="es-ES" sz="4400" dirty="0">
              <a:solidFill>
                <a:schemeClr val="bg1"/>
              </a:solidFill>
              <a:latin typeface="Times New Roman" pitchFamily="18" charset="0"/>
              <a:cs typeface="Times New Roman" pitchFamily="18" charset="0"/>
            </a:endParaRPr>
          </a:p>
        </p:txBody>
      </p:sp>
      <p:sp>
        <p:nvSpPr>
          <p:cNvPr id="4104"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289176"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7CEFC572-226A-4AA4-87DE-FF725D4862ED}" type="slidenum">
              <a:rPr lang="es-ES" smtClean="0"/>
              <a:pPr>
                <a:defRPr/>
              </a:pPr>
              <a:t>3</a:t>
            </a:fld>
            <a:endParaRPr lang="es-ES"/>
          </a:p>
        </p:txBody>
      </p:sp>
      <p:sp>
        <p:nvSpPr>
          <p:cNvPr id="4108" name="AutoShape 13" descr="http://visualiseur.bnf.fr/ConsulterElementNum?O=IFN-07839773&amp;E=JPEG&amp;Deb=1&amp;Fin=1&amp;Param=C">
            <a:hlinkClick r:id="rId2"/>
          </p:cNvPr>
          <p:cNvSpPr>
            <a:spLocks noChangeAspect="1" noChangeArrowheads="1"/>
          </p:cNvSpPr>
          <p:nvPr/>
        </p:nvSpPr>
        <p:spPr bwMode="auto">
          <a:xfrm>
            <a:off x="22891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4109" name="Picture 19" descr="http://visualiseur.bnf.fr/ConsulterElementNum?O=IFN-8100022&amp;E=JPEG&amp;Deb=2&amp;Fin=2&amp;Param=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15428" t="2953" r="18744" b="4025"/>
          <a:stretch>
            <a:fillRect/>
          </a:stretch>
        </p:blipFill>
        <p:spPr bwMode="auto">
          <a:xfrm>
            <a:off x="9412188" y="1920280"/>
            <a:ext cx="7043092" cy="738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9 Marcador de contenido"/>
          <p:cNvSpPr>
            <a:spLocks noGrp="1"/>
          </p:cNvSpPr>
          <p:nvPr>
            <p:ph idx="1"/>
          </p:nvPr>
        </p:nvSpPr>
        <p:spPr>
          <a:xfrm>
            <a:off x="6446168" y="193080"/>
            <a:ext cx="10225137" cy="6335712"/>
          </a:xfrm>
        </p:spPr>
        <p:txBody>
          <a:bodyPr/>
          <a:lstStyle/>
          <a:p>
            <a:pPr>
              <a:lnSpc>
                <a:spcPct val="85000"/>
              </a:lnSpc>
            </a:pPr>
            <a:r>
              <a:rPr lang="es-ES_tradnl" sz="4400" b="1" dirty="0">
                <a:solidFill>
                  <a:schemeClr val="bg1"/>
                </a:solidFill>
                <a:latin typeface="Times New Roman" pitchFamily="18" charset="0"/>
                <a:cs typeface="Times New Roman" pitchFamily="18" charset="0"/>
              </a:rPr>
              <a:t>«Pero, ¿por qué Dios no impidió que el primer hombre pecara? </a:t>
            </a:r>
          </a:p>
          <a:p>
            <a:pPr>
              <a:lnSpc>
                <a:spcPct val="85000"/>
              </a:lnSpc>
            </a:pPr>
            <a:endParaRPr lang="es-ES_tradnl" sz="4400" dirty="0">
              <a:solidFill>
                <a:schemeClr val="bg1"/>
              </a:solidFill>
              <a:latin typeface="Times New Roman" pitchFamily="18" charset="0"/>
              <a:cs typeface="Times New Roman" pitchFamily="18" charset="0"/>
            </a:endParaRPr>
          </a:p>
          <a:p>
            <a:pPr>
              <a:lnSpc>
                <a:spcPct val="85000"/>
              </a:lnSpc>
            </a:pPr>
            <a:r>
              <a:rPr lang="es-ES_tradnl" sz="4400" b="1" dirty="0">
                <a:solidFill>
                  <a:srgbClr val="FFFF00"/>
                </a:solidFill>
                <a:latin typeface="Times New Roman" pitchFamily="18" charset="0"/>
                <a:cs typeface="Times New Roman" pitchFamily="18" charset="0"/>
              </a:rPr>
              <a:t>S. León Magno </a:t>
            </a:r>
            <a:r>
              <a:rPr lang="es-ES_tradnl" sz="4400" dirty="0">
                <a:solidFill>
                  <a:schemeClr val="bg1"/>
                </a:solidFill>
                <a:latin typeface="Times New Roman" pitchFamily="18" charset="0"/>
                <a:cs typeface="Times New Roman" pitchFamily="18" charset="0"/>
              </a:rPr>
              <a:t>responde: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a:t>
            </a:r>
            <a:r>
              <a:rPr lang="es-ES_tradnl" sz="4400" dirty="0">
                <a:solidFill>
                  <a:schemeClr val="bg1"/>
                </a:solidFill>
                <a:latin typeface="Times New Roman" pitchFamily="18" charset="0"/>
                <a:cs typeface="Times New Roman" pitchFamily="18" charset="0"/>
              </a:rPr>
              <a:t>La gracia inefable de Cristo nos ha dado bienes mejores que los que nos quitó la envidia del demonio” (</a:t>
            </a:r>
            <a:r>
              <a:rPr lang="es-ES_tradnl" sz="4400" dirty="0" err="1">
                <a:solidFill>
                  <a:schemeClr val="bg1"/>
                </a:solidFill>
                <a:latin typeface="Times New Roman" pitchFamily="18" charset="0"/>
                <a:cs typeface="Times New Roman" pitchFamily="18" charset="0"/>
              </a:rPr>
              <a:t>serm</a:t>
            </a:r>
            <a:r>
              <a:rPr lang="es-ES_tradnl" sz="4400" dirty="0">
                <a:solidFill>
                  <a:schemeClr val="bg1"/>
                </a:solidFill>
                <a:latin typeface="Times New Roman" pitchFamily="18" charset="0"/>
                <a:cs typeface="Times New Roman" pitchFamily="18" charset="0"/>
              </a:rPr>
              <a:t>. 73,4). </a:t>
            </a:r>
          </a:p>
          <a:p>
            <a:pPr>
              <a:lnSpc>
                <a:spcPct val="85000"/>
              </a:lnSpc>
            </a:pPr>
            <a:endParaRPr lang="es-ES_tradnl" sz="4400" dirty="0">
              <a:solidFill>
                <a:schemeClr val="bg1"/>
              </a:solidFill>
              <a:latin typeface="Times New Roman" pitchFamily="18" charset="0"/>
              <a:cs typeface="Times New Roman" pitchFamily="18" charset="0"/>
            </a:endParaRPr>
          </a:p>
          <a:p>
            <a:pPr>
              <a:lnSpc>
                <a:spcPct val="85000"/>
              </a:lnSpc>
            </a:pPr>
            <a:r>
              <a:rPr lang="es-ES_tradnl" sz="4400" dirty="0">
                <a:solidFill>
                  <a:schemeClr val="bg1"/>
                </a:solidFill>
                <a:latin typeface="Times New Roman" pitchFamily="18" charset="0"/>
                <a:cs typeface="Times New Roman" pitchFamily="18" charset="0"/>
              </a:rPr>
              <a:t>Y </a:t>
            </a:r>
            <a:r>
              <a:rPr lang="es-ES_tradnl" sz="4400" b="1" dirty="0">
                <a:solidFill>
                  <a:srgbClr val="FFFF00"/>
                </a:solidFill>
                <a:latin typeface="Times New Roman" pitchFamily="18" charset="0"/>
                <a:cs typeface="Times New Roman" pitchFamily="18" charset="0"/>
              </a:rPr>
              <a:t>S. Tomás de Aquino</a:t>
            </a:r>
            <a:r>
              <a:rPr lang="es-ES_tradnl" sz="4400" dirty="0">
                <a:solidFill>
                  <a:schemeClr val="bg1"/>
                </a:solidFill>
                <a:latin typeface="Times New Roman" pitchFamily="18" charset="0"/>
                <a:cs typeface="Times New Roman" pitchFamily="18" charset="0"/>
              </a:rPr>
              <a:t>: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a:t>
            </a:r>
            <a:r>
              <a:rPr lang="es-ES_tradnl" sz="4400" dirty="0">
                <a:solidFill>
                  <a:schemeClr val="bg1"/>
                </a:solidFill>
                <a:latin typeface="Times New Roman" pitchFamily="18" charset="0"/>
                <a:cs typeface="Times New Roman" pitchFamily="18" charset="0"/>
              </a:rPr>
              <a:t>Nada se opone a que la naturaleza humana haya sido destinada a un fin más alto después del pecado.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Dios</a:t>
            </a:r>
            <a:r>
              <a:rPr lang="es-ES_tradnl" sz="4400" dirty="0">
                <a:solidFill>
                  <a:schemeClr val="bg1"/>
                </a:solidFill>
                <a:latin typeface="Times New Roman" pitchFamily="18" charset="0"/>
                <a:cs typeface="Times New Roman" pitchFamily="18" charset="0"/>
              </a:rPr>
              <a:t>, en efecto, permite que los males se hagan para sacar de ellos un mayor bien. </a:t>
            </a:r>
            <a:endParaRPr lang="es-ES" sz="4400" dirty="0">
              <a:solidFill>
                <a:schemeClr val="bg1"/>
              </a:solidFill>
              <a:latin typeface="Times New Roman" pitchFamily="18" charset="0"/>
              <a:cs typeface="Times New Roman" pitchFamily="18" charset="0"/>
            </a:endParaRPr>
          </a:p>
        </p:txBody>
      </p:sp>
      <p:sp>
        <p:nvSpPr>
          <p:cNvPr id="3277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289176"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6E38F3F2-A8EE-4488-9129-398594C5F036}" type="slidenum">
              <a:rPr lang="es-ES" smtClean="0"/>
              <a:pPr>
                <a:defRPr/>
              </a:pPr>
              <a:t>30</a:t>
            </a:fld>
            <a:endParaRPr lang="es-ES"/>
          </a:p>
        </p:txBody>
      </p:sp>
      <p:pic>
        <p:nvPicPr>
          <p:cNvPr id="32780" name="Picture 12" descr="http://visualiseur.bnf.fr/ConsulterElementNum?O=IFN-8100223&amp;E=JPEG&amp;Deb=15&amp;Fin=15&amp;Param=C">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l="13057" t="13289" r="9908" b="14362"/>
          <a:stretch>
            <a:fillRect/>
          </a:stretch>
        </p:blipFill>
        <p:spPr bwMode="auto">
          <a:xfrm>
            <a:off x="613520" y="171741"/>
            <a:ext cx="5571578" cy="462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12" descr="http://visualiseur.bnf.fr/ConsulterElementNum?O=IFN-8100223&amp;E=JPEG&amp;Deb=16&amp;Fin=16&amp;Param=C">
            <a:hlinkClick r:id="rId2"/>
          </p:cNvPr>
          <p:cNvPicPr>
            <a:picLocks noChangeAspect="1" noChangeArrowheads="1"/>
          </p:cNvPicPr>
          <p:nvPr/>
        </p:nvPicPr>
        <p:blipFill>
          <a:blip r:embed="rId4" cstate="email">
            <a:extLst>
              <a:ext uri="{28A0092B-C50C-407E-A947-70E740481C1C}">
                <a14:useLocalDpi xmlns:a14="http://schemas.microsoft.com/office/drawing/2010/main" val="0"/>
              </a:ext>
            </a:extLst>
          </a:blip>
          <a:srcRect l="15163" t="14764" r="11188" b="11407"/>
          <a:stretch>
            <a:fillRect/>
          </a:stretch>
        </p:blipFill>
        <p:spPr bwMode="auto">
          <a:xfrm>
            <a:off x="613520" y="5077818"/>
            <a:ext cx="5544616" cy="4077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9 Marcador de contenido"/>
          <p:cNvSpPr>
            <a:spLocks noGrp="1"/>
          </p:cNvSpPr>
          <p:nvPr>
            <p:ph idx="1"/>
          </p:nvPr>
        </p:nvSpPr>
        <p:spPr>
          <a:xfrm>
            <a:off x="397496" y="336104"/>
            <a:ext cx="9001000" cy="6335713"/>
          </a:xfrm>
        </p:spPr>
        <p:txBody>
          <a:bodyPr/>
          <a:lstStyle/>
          <a:p>
            <a:pPr>
              <a:lnSpc>
                <a:spcPct val="85000"/>
              </a:lnSpc>
            </a:pPr>
            <a:r>
              <a:rPr lang="es-ES_tradnl" sz="4400" dirty="0">
                <a:solidFill>
                  <a:schemeClr val="bg1"/>
                </a:solidFill>
                <a:latin typeface="Times New Roman" pitchFamily="18" charset="0"/>
                <a:cs typeface="Times New Roman" pitchFamily="18" charset="0"/>
              </a:rPr>
              <a:t>De ahí las palabras de </a:t>
            </a:r>
            <a:r>
              <a:rPr lang="es-ES_tradnl" sz="4400" b="1" dirty="0">
                <a:solidFill>
                  <a:srgbClr val="FFFF00"/>
                </a:solidFill>
                <a:latin typeface="Times New Roman" pitchFamily="18" charset="0"/>
                <a:cs typeface="Times New Roman" pitchFamily="18" charset="0"/>
              </a:rPr>
              <a:t>S. Pablo:</a:t>
            </a:r>
            <a:r>
              <a:rPr lang="es-ES_tradnl" sz="4400" dirty="0">
                <a:solidFill>
                  <a:schemeClr val="bg1"/>
                </a:solidFill>
                <a:latin typeface="Times New Roman" pitchFamily="18" charset="0"/>
                <a:cs typeface="Times New Roman" pitchFamily="18" charset="0"/>
              </a:rPr>
              <a:t> ‘Donde abundó el pecado, sobreabundó la gracia’ (</a:t>
            </a:r>
            <a:r>
              <a:rPr lang="es-ES_tradnl" sz="4400" i="1" dirty="0" err="1">
                <a:solidFill>
                  <a:schemeClr val="bg1"/>
                </a:solidFill>
                <a:latin typeface="Times New Roman" pitchFamily="18" charset="0"/>
                <a:cs typeface="Times New Roman" pitchFamily="18" charset="0"/>
              </a:rPr>
              <a:t>Rm</a:t>
            </a:r>
            <a:r>
              <a:rPr lang="es-ES_tradnl" sz="4400" dirty="0">
                <a:solidFill>
                  <a:schemeClr val="bg1"/>
                </a:solidFill>
                <a:latin typeface="Times New Roman" pitchFamily="18" charset="0"/>
                <a:cs typeface="Times New Roman" pitchFamily="18" charset="0"/>
              </a:rPr>
              <a:t> 5,20</a:t>
            </a:r>
            <a:r>
              <a:rPr lang="es-ES_tradnl" sz="4400" dirty="0" smtClean="0">
                <a:solidFill>
                  <a:schemeClr val="bg1"/>
                </a:solidFill>
                <a:latin typeface="Times New Roman" pitchFamily="18" charset="0"/>
                <a:cs typeface="Times New Roman" pitchFamily="18" charset="0"/>
              </a:rPr>
              <a:t>).</a:t>
            </a:r>
          </a:p>
          <a:p>
            <a:pPr marL="0" indent="0">
              <a:lnSpc>
                <a:spcPct val="85000"/>
              </a:lnSpc>
              <a:buNone/>
            </a:pPr>
            <a:r>
              <a:rPr lang="es-ES_tradnl" sz="4400" dirty="0" smtClean="0">
                <a:solidFill>
                  <a:schemeClr val="bg1"/>
                </a:solidFill>
                <a:latin typeface="Times New Roman" pitchFamily="18" charset="0"/>
                <a:cs typeface="Times New Roman" pitchFamily="18" charset="0"/>
              </a:rPr>
              <a:t> </a:t>
            </a:r>
            <a:endParaRPr lang="es-ES_tradnl" sz="4400" dirty="0">
              <a:solidFill>
                <a:schemeClr val="bg1"/>
              </a:solidFill>
              <a:latin typeface="Times New Roman" pitchFamily="18" charset="0"/>
              <a:cs typeface="Times New Roman" pitchFamily="18" charset="0"/>
            </a:endParaRPr>
          </a:p>
          <a:p>
            <a:pPr>
              <a:lnSpc>
                <a:spcPct val="85000"/>
              </a:lnSpc>
            </a:pPr>
            <a:r>
              <a:rPr lang="es-ES_tradnl" sz="4400" dirty="0">
                <a:solidFill>
                  <a:schemeClr val="bg1"/>
                </a:solidFill>
                <a:latin typeface="Times New Roman" pitchFamily="18" charset="0"/>
                <a:cs typeface="Times New Roman" pitchFamily="18" charset="0"/>
              </a:rPr>
              <a:t>Y el canto del </a:t>
            </a:r>
            <a:r>
              <a:rPr lang="es-ES_tradnl" sz="4400" b="1" dirty="0" err="1">
                <a:solidFill>
                  <a:srgbClr val="FFFF00"/>
                </a:solidFill>
                <a:latin typeface="Times New Roman" pitchFamily="18" charset="0"/>
                <a:cs typeface="Times New Roman" pitchFamily="18" charset="0"/>
              </a:rPr>
              <a:t>Exultet</a:t>
            </a:r>
            <a:r>
              <a:rPr lang="es-ES_tradnl" sz="4400" dirty="0">
                <a:solidFill>
                  <a:schemeClr val="bg1"/>
                </a:solidFill>
                <a:latin typeface="Times New Roman" pitchFamily="18" charset="0"/>
                <a:cs typeface="Times New Roman" pitchFamily="18" charset="0"/>
              </a:rPr>
              <a:t>: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a:t>
            </a:r>
            <a:r>
              <a:rPr lang="es-ES_tradnl" sz="4400" dirty="0">
                <a:solidFill>
                  <a:schemeClr val="bg1"/>
                </a:solidFill>
                <a:latin typeface="Times New Roman" pitchFamily="18" charset="0"/>
                <a:cs typeface="Times New Roman" pitchFamily="18" charset="0"/>
              </a:rPr>
              <a:t>Oh feliz culpa que mereció tal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y </a:t>
            </a:r>
            <a:r>
              <a:rPr lang="es-ES_tradnl" sz="4400" dirty="0">
                <a:solidFill>
                  <a:schemeClr val="bg1"/>
                </a:solidFill>
                <a:latin typeface="Times New Roman" pitchFamily="18" charset="0"/>
                <a:cs typeface="Times New Roman" pitchFamily="18" charset="0"/>
              </a:rPr>
              <a:t>tan grande Redentor!’”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a:t>
            </a:r>
            <a:r>
              <a:rPr lang="es-ES_tradnl" sz="4400" i="1" dirty="0" err="1">
                <a:solidFill>
                  <a:schemeClr val="bg1"/>
                </a:solidFill>
                <a:latin typeface="Times New Roman" pitchFamily="18" charset="0"/>
                <a:cs typeface="Times New Roman" pitchFamily="18" charset="0"/>
              </a:rPr>
              <a:t>Summa</a:t>
            </a:r>
            <a:r>
              <a:rPr lang="es-ES_tradnl" sz="4400" i="1" dirty="0">
                <a:solidFill>
                  <a:schemeClr val="bg1"/>
                </a:solidFill>
                <a:latin typeface="Times New Roman" pitchFamily="18" charset="0"/>
                <a:cs typeface="Times New Roman" pitchFamily="18" charset="0"/>
              </a:rPr>
              <a:t> </a:t>
            </a:r>
            <a:r>
              <a:rPr lang="es-ES_tradnl" sz="4400" i="1" dirty="0" err="1">
                <a:solidFill>
                  <a:schemeClr val="bg1"/>
                </a:solidFill>
                <a:latin typeface="Times New Roman" pitchFamily="18" charset="0"/>
                <a:cs typeface="Times New Roman" pitchFamily="18" charset="0"/>
              </a:rPr>
              <a:t>Theologiae</a:t>
            </a:r>
            <a:r>
              <a:rPr lang="es-ES_tradnl" sz="4400" dirty="0">
                <a:solidFill>
                  <a:schemeClr val="bg1"/>
                </a:solidFill>
                <a:latin typeface="Times New Roman" pitchFamily="18" charset="0"/>
                <a:cs typeface="Times New Roman" pitchFamily="18" charset="0"/>
              </a:rPr>
              <a:t>, III, 1, 3, ad 3)» (</a:t>
            </a:r>
            <a:r>
              <a:rPr lang="es-ES_tradnl" sz="4400" i="1" dirty="0">
                <a:solidFill>
                  <a:schemeClr val="bg1"/>
                </a:solidFill>
                <a:latin typeface="Times New Roman" pitchFamily="18" charset="0"/>
                <a:cs typeface="Times New Roman" pitchFamily="18" charset="0"/>
              </a:rPr>
              <a:t>Catecismo</a:t>
            </a:r>
            <a:r>
              <a:rPr lang="es-ES_tradnl" sz="4400" dirty="0">
                <a:solidFill>
                  <a:schemeClr val="bg1"/>
                </a:solidFill>
                <a:latin typeface="Times New Roman" pitchFamily="18" charset="0"/>
                <a:cs typeface="Times New Roman" pitchFamily="18" charset="0"/>
              </a:rPr>
              <a:t>, 412).</a:t>
            </a:r>
            <a:endParaRPr lang="es-AR" sz="4400" dirty="0">
              <a:solidFill>
                <a:schemeClr val="bg1"/>
              </a:solidFill>
              <a:latin typeface="Times New Roman" pitchFamily="18" charset="0"/>
              <a:cs typeface="Times New Roman" pitchFamily="18" charset="0"/>
            </a:endParaRPr>
          </a:p>
          <a:p>
            <a:pPr>
              <a:lnSpc>
                <a:spcPct val="85000"/>
              </a:lnSpc>
              <a:buFont typeface="Arial" charset="0"/>
              <a:buNone/>
            </a:pPr>
            <a:r>
              <a:rPr lang="es-ES_tradnl" sz="4400" baseline="30000" dirty="0">
                <a:solidFill>
                  <a:schemeClr val="bg1"/>
                </a:solidFill>
                <a:latin typeface="Times New Roman" pitchFamily="18" charset="0"/>
                <a:cs typeface="Times New Roman" pitchFamily="18" charset="0"/>
              </a:rPr>
              <a:t>	</a:t>
            </a:r>
          </a:p>
          <a:p>
            <a:pPr>
              <a:lnSpc>
                <a:spcPct val="85000"/>
              </a:lnSpc>
            </a:pPr>
            <a:r>
              <a:rPr lang="es-ES_tradnl" sz="4400" dirty="0">
                <a:solidFill>
                  <a:schemeClr val="bg1"/>
                </a:solidFill>
                <a:latin typeface="Times New Roman" pitchFamily="18" charset="0"/>
                <a:cs typeface="Times New Roman" pitchFamily="18" charset="0"/>
              </a:rPr>
              <a:t>La Iglesia siempre ha leído el relato de la caída en una óptica de </a:t>
            </a:r>
            <a:r>
              <a:rPr lang="es-ES_tradnl" sz="4400" b="1" dirty="0">
                <a:solidFill>
                  <a:srgbClr val="FFFF00"/>
                </a:solidFill>
                <a:latin typeface="Times New Roman" pitchFamily="18" charset="0"/>
                <a:cs typeface="Times New Roman" pitchFamily="18" charset="0"/>
              </a:rPr>
              <a:t>monogenismo</a:t>
            </a:r>
            <a:r>
              <a:rPr lang="es-ES_tradnl" sz="4400" dirty="0">
                <a:solidFill>
                  <a:schemeClr val="bg1"/>
                </a:solidFill>
                <a:latin typeface="Times New Roman" pitchFamily="18" charset="0"/>
                <a:cs typeface="Times New Roman" pitchFamily="18" charset="0"/>
              </a:rPr>
              <a:t> (proveniencia del género humano a partir de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b="1" dirty="0" smtClean="0">
                <a:solidFill>
                  <a:srgbClr val="FFFF00"/>
                </a:solidFill>
                <a:latin typeface="Times New Roman" pitchFamily="18" charset="0"/>
                <a:cs typeface="Times New Roman" pitchFamily="18" charset="0"/>
              </a:rPr>
              <a:t>una </a:t>
            </a:r>
            <a:r>
              <a:rPr lang="es-ES_tradnl" sz="4400" b="1" dirty="0">
                <a:solidFill>
                  <a:srgbClr val="FFFF00"/>
                </a:solidFill>
                <a:latin typeface="Times New Roman" pitchFamily="18" charset="0"/>
                <a:cs typeface="Times New Roman" pitchFamily="18" charset="0"/>
              </a:rPr>
              <a:t>sola pareja</a:t>
            </a:r>
            <a:r>
              <a:rPr lang="es-ES_tradnl" sz="4400" dirty="0">
                <a:solidFill>
                  <a:schemeClr val="bg1"/>
                </a:solidFill>
                <a:latin typeface="Times New Roman" pitchFamily="18" charset="0"/>
                <a:cs typeface="Times New Roman" pitchFamily="18" charset="0"/>
              </a:rPr>
              <a:t>). </a:t>
            </a:r>
            <a:endParaRPr lang="es-ES" sz="4400" dirty="0">
              <a:solidFill>
                <a:schemeClr val="bg1"/>
              </a:solidFill>
              <a:latin typeface="Times New Roman" pitchFamily="18" charset="0"/>
              <a:cs typeface="Times New Roman" pitchFamily="18" charset="0"/>
            </a:endParaRPr>
          </a:p>
        </p:txBody>
      </p:sp>
      <p:sp>
        <p:nvSpPr>
          <p:cNvPr id="3379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289176"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0463681D-3412-4B5B-A675-AB29844F54E6}" type="slidenum">
              <a:rPr lang="es-ES" smtClean="0"/>
              <a:pPr>
                <a:defRPr/>
              </a:pPr>
              <a:t>31</a:t>
            </a:fld>
            <a:endParaRPr lang="es-ES"/>
          </a:p>
        </p:txBody>
      </p:sp>
      <p:pic>
        <p:nvPicPr>
          <p:cNvPr id="33804" name="Picture 17" descr="http://visualiseur.bnf.fr/ConsulterElementNum?O=IFN-7913825&amp;E=JPEG&amp;Deb=1&amp;Fin=1&amp;Param=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14764" t="3728" r="8453" b="14984"/>
          <a:stretch>
            <a:fillRect/>
          </a:stretch>
        </p:blipFill>
        <p:spPr bwMode="auto">
          <a:xfrm>
            <a:off x="10838656" y="192088"/>
            <a:ext cx="6019403" cy="926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contenido"/>
          <p:cNvSpPr>
            <a:spLocks noGrp="1"/>
          </p:cNvSpPr>
          <p:nvPr>
            <p:ph idx="1"/>
          </p:nvPr>
        </p:nvSpPr>
        <p:spPr>
          <a:xfrm>
            <a:off x="8389939" y="265087"/>
            <a:ext cx="8209357" cy="6335713"/>
          </a:xfrm>
        </p:spPr>
        <p:txBody>
          <a:bodyPr/>
          <a:lstStyle/>
          <a:p>
            <a:pPr>
              <a:lnSpc>
                <a:spcPct val="85000"/>
              </a:lnSpc>
              <a:defRPr/>
            </a:pPr>
            <a:r>
              <a:rPr lang="es-ES_tradnl" sz="4400" dirty="0">
                <a:solidFill>
                  <a:schemeClr val="bg1"/>
                </a:solidFill>
                <a:latin typeface="Times New Roman" pitchFamily="18" charset="0"/>
                <a:cs typeface="Times New Roman" pitchFamily="18" charset="0"/>
              </a:rPr>
              <a:t>La hipótesis contraria, el </a:t>
            </a:r>
            <a:r>
              <a:rPr lang="es-ES_tradnl" sz="4400" b="1" dirty="0">
                <a:solidFill>
                  <a:srgbClr val="FFFF00"/>
                </a:solidFill>
                <a:latin typeface="Times New Roman" pitchFamily="18" charset="0"/>
                <a:cs typeface="Times New Roman" pitchFamily="18" charset="0"/>
              </a:rPr>
              <a:t>poligenismo</a:t>
            </a:r>
            <a:r>
              <a:rPr lang="es-ES_tradnl" sz="4400" dirty="0">
                <a:solidFill>
                  <a:schemeClr val="bg1"/>
                </a:solidFill>
                <a:latin typeface="Times New Roman" pitchFamily="18" charset="0"/>
                <a:cs typeface="Times New Roman" pitchFamily="18" charset="0"/>
              </a:rPr>
              <a:t>, pareció imponerse como dato científico (e incluso exegético) durante unos años, pero hoy en día a nivel científico se considera más plausible la descendencia biológica de una sola pareja (</a:t>
            </a:r>
            <a:r>
              <a:rPr lang="es-ES_tradnl" sz="4400" dirty="0" err="1">
                <a:solidFill>
                  <a:schemeClr val="bg1"/>
                </a:solidFill>
                <a:latin typeface="Times New Roman" pitchFamily="18" charset="0"/>
                <a:cs typeface="Times New Roman" pitchFamily="18" charset="0"/>
              </a:rPr>
              <a:t>monofiletismo</a:t>
            </a:r>
            <a:r>
              <a:rPr lang="es-ES_tradnl" sz="4400" dirty="0">
                <a:solidFill>
                  <a:schemeClr val="bg1"/>
                </a:solidFill>
                <a:latin typeface="Times New Roman" pitchFamily="18" charset="0"/>
                <a:cs typeface="Times New Roman" pitchFamily="18" charset="0"/>
              </a:rPr>
              <a:t>). </a:t>
            </a:r>
          </a:p>
          <a:p>
            <a:pPr>
              <a:lnSpc>
                <a:spcPct val="85000"/>
              </a:lnSpc>
              <a:defRPr/>
            </a:pPr>
            <a:endParaRPr lang="es-ES_tradnl" sz="4400" dirty="0">
              <a:solidFill>
                <a:schemeClr val="bg1"/>
              </a:solidFill>
              <a:latin typeface="Times New Roman" pitchFamily="18" charset="0"/>
              <a:cs typeface="Times New Roman" pitchFamily="18" charset="0"/>
            </a:endParaRPr>
          </a:p>
          <a:p>
            <a:pPr>
              <a:lnSpc>
                <a:spcPct val="85000"/>
              </a:lnSpc>
              <a:defRPr/>
            </a:pPr>
            <a:r>
              <a:rPr lang="es-ES_tradnl" sz="4400" dirty="0">
                <a:solidFill>
                  <a:schemeClr val="bg1"/>
                </a:solidFill>
                <a:latin typeface="Times New Roman" pitchFamily="18" charset="0"/>
                <a:cs typeface="Times New Roman" pitchFamily="18" charset="0"/>
              </a:rPr>
              <a:t>Desde el punto de vista de la fe, el poligenismo es problemático, pues no se ve cómo pueda conciliarse con la Revelación sobre el pecado original (cfr. </a:t>
            </a:r>
            <a:r>
              <a:rPr lang="es-ES_tradnl" sz="4400" cap="small" dirty="0">
                <a:solidFill>
                  <a:schemeClr val="bg1"/>
                </a:solidFill>
                <a:latin typeface="Times New Roman" pitchFamily="18" charset="0"/>
                <a:cs typeface="Times New Roman" pitchFamily="18" charset="0"/>
              </a:rPr>
              <a:t>Pío</a:t>
            </a:r>
            <a:r>
              <a:rPr lang="es-ES_tradnl" sz="4400" dirty="0">
                <a:solidFill>
                  <a:schemeClr val="bg1"/>
                </a:solidFill>
                <a:latin typeface="Times New Roman" pitchFamily="18" charset="0"/>
                <a:cs typeface="Times New Roman" pitchFamily="18" charset="0"/>
              </a:rPr>
              <a:t> XII, </a:t>
            </a:r>
            <a:r>
              <a:rPr lang="es-ES_tradnl" sz="4400" dirty="0" err="1">
                <a:solidFill>
                  <a:schemeClr val="bg1"/>
                </a:solidFill>
                <a:latin typeface="Times New Roman" pitchFamily="18" charset="0"/>
                <a:cs typeface="Times New Roman" pitchFamily="18" charset="0"/>
              </a:rPr>
              <a:t>Enc</a:t>
            </a:r>
            <a:r>
              <a:rPr lang="es-ES_tradnl" sz="4400" dirty="0">
                <a:solidFill>
                  <a:schemeClr val="bg1"/>
                </a:solidFill>
                <a:latin typeface="Times New Roman" pitchFamily="18" charset="0"/>
                <a:cs typeface="Times New Roman" pitchFamily="18" charset="0"/>
              </a:rPr>
              <a:t>. </a:t>
            </a:r>
            <a:r>
              <a:rPr lang="es-ES_tradnl" sz="4400" i="1" dirty="0" err="1">
                <a:solidFill>
                  <a:schemeClr val="bg1"/>
                </a:solidFill>
                <a:latin typeface="Times New Roman" pitchFamily="18" charset="0"/>
                <a:cs typeface="Times New Roman" pitchFamily="18" charset="0"/>
              </a:rPr>
              <a:t>Humani</a:t>
            </a:r>
            <a:r>
              <a:rPr lang="es-ES_tradnl" sz="4400" i="1" dirty="0">
                <a:solidFill>
                  <a:schemeClr val="bg1"/>
                </a:solidFill>
                <a:latin typeface="Times New Roman" pitchFamily="18" charset="0"/>
                <a:cs typeface="Times New Roman" pitchFamily="18" charset="0"/>
              </a:rPr>
              <a:t> Generis</a:t>
            </a:r>
            <a:r>
              <a:rPr lang="es-ES_tradnl" sz="4400" dirty="0">
                <a:solidFill>
                  <a:schemeClr val="bg1"/>
                </a:solidFill>
                <a:latin typeface="Times New Roman" pitchFamily="18" charset="0"/>
                <a:cs typeface="Times New Roman" pitchFamily="18" charset="0"/>
              </a:rPr>
              <a:t>). </a:t>
            </a:r>
            <a:endParaRPr lang="es-ES" sz="4400" dirty="0">
              <a:solidFill>
                <a:schemeClr val="bg1"/>
              </a:solidFill>
              <a:latin typeface="Times New Roman" pitchFamily="18" charset="0"/>
              <a:cs typeface="Times New Roman" pitchFamily="18" charset="0"/>
            </a:endParaRPr>
          </a:p>
        </p:txBody>
      </p:sp>
      <p:sp>
        <p:nvSpPr>
          <p:cNvPr id="3482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289176"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522D997B-CBD8-40C5-8E7F-86870888F3ED}" type="slidenum">
              <a:rPr lang="es-ES" smtClean="0"/>
              <a:pPr>
                <a:defRPr/>
              </a:pPr>
              <a:t>32</a:t>
            </a:fld>
            <a:endParaRPr lang="es-ES"/>
          </a:p>
        </p:txBody>
      </p:sp>
      <p:pic>
        <p:nvPicPr>
          <p:cNvPr id="34827" name="Picture 12" descr="http://visualiseur.bnf.fr/ConsulterElementNum?O=IFN-07817855&amp;E=JPEG&amp;Deb=1&amp;Fin=1&amp;Param=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8859" t="4494" r="27649" b="42711"/>
          <a:stretch>
            <a:fillRect/>
          </a:stretch>
        </p:blipFill>
        <p:spPr bwMode="auto">
          <a:xfrm>
            <a:off x="1477616" y="354931"/>
            <a:ext cx="4896544" cy="535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Picture 13" descr="http://visualiseur.bnf.fr/ConsulterElementNum?O=IFN-7904089&amp;E=JPEG&amp;Deb=1&amp;Fin=1&amp;Param=C">
            <a:hlinkClick r:id="rId2"/>
          </p:cNvPr>
          <p:cNvPicPr>
            <a:picLocks noChangeAspect="1" noChangeArrowheads="1"/>
          </p:cNvPicPr>
          <p:nvPr/>
        </p:nvPicPr>
        <p:blipFill>
          <a:blip r:embed="rId4" cstate="email">
            <a:extLst>
              <a:ext uri="{28A0092B-C50C-407E-A947-70E740481C1C}">
                <a14:useLocalDpi xmlns:a14="http://schemas.microsoft.com/office/drawing/2010/main" val="0"/>
              </a:ext>
            </a:extLst>
          </a:blip>
          <a:srcRect l="10294" t="11812" r="16795" b="24696"/>
          <a:stretch>
            <a:fillRect/>
          </a:stretch>
        </p:blipFill>
        <p:spPr bwMode="auto">
          <a:xfrm>
            <a:off x="1477616" y="5890769"/>
            <a:ext cx="4896544" cy="330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397496" y="-23936"/>
            <a:ext cx="14401600" cy="1600200"/>
          </a:xfrm>
        </p:spPr>
        <p:txBody>
          <a:bodyPr/>
          <a:lstStyle/>
          <a:p>
            <a:pPr algn="l">
              <a:defRPr/>
            </a:pPr>
            <a:r>
              <a:rPr lang="es-ES" sz="6667" b="1" i="1" cap="small" dirty="0">
                <a:solidFill>
                  <a:srgbClr val="FFFF00"/>
                </a:solidFill>
              </a:rPr>
              <a:t>3</a:t>
            </a:r>
            <a:r>
              <a:rPr lang="es-ES" sz="6667" b="1" i="1" cap="small" dirty="0" smtClean="0">
                <a:solidFill>
                  <a:srgbClr val="FFFF00"/>
                </a:solidFill>
              </a:rPr>
              <a:t>. </a:t>
            </a:r>
            <a:r>
              <a:rPr lang="es-ES_tradnl" sz="6667" b="1" i="1" cap="small" dirty="0">
                <a:solidFill>
                  <a:srgbClr val="FFFF00"/>
                </a:solidFill>
              </a:rPr>
              <a:t>Algunas consecuencias prácticas</a:t>
            </a:r>
            <a:endParaRPr lang="es-AR" sz="6667" b="1" i="1" cap="small" dirty="0">
              <a:solidFill>
                <a:srgbClr val="FFFF00"/>
              </a:solidFill>
            </a:endParaRPr>
          </a:p>
        </p:txBody>
      </p:sp>
      <p:sp>
        <p:nvSpPr>
          <p:cNvPr id="35847" name="9 Marcador de contenido"/>
          <p:cNvSpPr>
            <a:spLocks noGrp="1"/>
          </p:cNvSpPr>
          <p:nvPr>
            <p:ph idx="1"/>
          </p:nvPr>
        </p:nvSpPr>
        <p:spPr>
          <a:xfrm>
            <a:off x="397496" y="1992313"/>
            <a:ext cx="8497267" cy="6335712"/>
          </a:xfrm>
        </p:spPr>
        <p:txBody>
          <a:bodyPr/>
          <a:lstStyle/>
          <a:p>
            <a:pPr>
              <a:lnSpc>
                <a:spcPct val="85000"/>
              </a:lnSpc>
            </a:pPr>
            <a:r>
              <a:rPr lang="es-ES_tradnl" sz="4400" dirty="0">
                <a:solidFill>
                  <a:schemeClr val="bg1"/>
                </a:solidFill>
                <a:latin typeface="Times New Roman" pitchFamily="18" charset="0"/>
                <a:cs typeface="Times New Roman" pitchFamily="18" charset="0"/>
              </a:rPr>
              <a:t>La principal consecuencia práctica de la doctrina de la elevación y del pecado original </a:t>
            </a:r>
            <a:r>
              <a:rPr lang="es-ES_tradnl" sz="4400" b="1" dirty="0">
                <a:solidFill>
                  <a:srgbClr val="FFFF00"/>
                </a:solidFill>
                <a:latin typeface="Times New Roman" pitchFamily="18" charset="0"/>
                <a:cs typeface="Times New Roman" pitchFamily="18" charset="0"/>
              </a:rPr>
              <a:t>es el realismo </a:t>
            </a:r>
            <a:r>
              <a:rPr lang="es-ES_tradnl" sz="4400" dirty="0">
                <a:solidFill>
                  <a:schemeClr val="bg1"/>
                </a:solidFill>
                <a:latin typeface="Times New Roman" pitchFamily="18" charset="0"/>
                <a:cs typeface="Times New Roman" pitchFamily="18" charset="0"/>
              </a:rPr>
              <a:t>que guía la vida del cristiano, consciente tanto de la grandeza de su ser hijo de Dios como de la miseria de su condición de pecador. Este realismo:</a:t>
            </a:r>
          </a:p>
          <a:p>
            <a:pPr>
              <a:lnSpc>
                <a:spcPct val="85000"/>
              </a:lnSpc>
              <a:buFont typeface="Arial" charset="0"/>
              <a:buNone/>
            </a:pPr>
            <a:endParaRPr lang="es-AR" sz="4400" dirty="0">
              <a:solidFill>
                <a:schemeClr val="bg1"/>
              </a:solidFill>
              <a:latin typeface="Times New Roman" pitchFamily="18" charset="0"/>
              <a:cs typeface="Times New Roman" pitchFamily="18" charset="0"/>
            </a:endParaRPr>
          </a:p>
          <a:p>
            <a:pPr>
              <a:lnSpc>
                <a:spcPct val="85000"/>
              </a:lnSpc>
            </a:pPr>
            <a:r>
              <a:rPr lang="es-ES_tradnl" sz="4400" b="1" dirty="0">
                <a:solidFill>
                  <a:srgbClr val="FFFF00"/>
                </a:solidFill>
                <a:latin typeface="Times New Roman" pitchFamily="18" charset="0"/>
                <a:cs typeface="Times New Roman" pitchFamily="18" charset="0"/>
              </a:rPr>
              <a:t>a) </a:t>
            </a:r>
            <a:r>
              <a:rPr lang="es-ES_tradnl" sz="4400" dirty="0">
                <a:solidFill>
                  <a:schemeClr val="bg1"/>
                </a:solidFill>
                <a:latin typeface="Times New Roman" pitchFamily="18" charset="0"/>
                <a:cs typeface="Times New Roman" pitchFamily="18" charset="0"/>
              </a:rPr>
              <a:t>Previene tanto de un optimismo ingenuo como de un pesimismo desesperanzado</a:t>
            </a:r>
            <a:r>
              <a:rPr lang="es-ES_tradnl" sz="3200" dirty="0">
                <a:solidFill>
                  <a:schemeClr val="bg1"/>
                </a:solidFill>
                <a:latin typeface="Times New Roman" pitchFamily="18" charset="0"/>
                <a:cs typeface="Times New Roman" pitchFamily="18" charset="0"/>
              </a:rPr>
              <a:t>.</a:t>
            </a:r>
          </a:p>
        </p:txBody>
      </p:sp>
      <p:sp>
        <p:nvSpPr>
          <p:cNvPr id="35848"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289176"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8C0BCD9C-2685-4FC0-ABA9-C13D575AEC50}" type="slidenum">
              <a:rPr lang="es-ES" smtClean="0"/>
              <a:pPr>
                <a:defRPr/>
              </a:pPr>
              <a:t>33</a:t>
            </a:fld>
            <a:endParaRPr lang="es-ES"/>
          </a:p>
        </p:txBody>
      </p:sp>
      <p:pic>
        <p:nvPicPr>
          <p:cNvPr id="35852" name="Picture 12" descr="http://visualiseur.bnf.fr/ConsulterElementNum?O=IFN-08101729&amp;E=JPEG&amp;Deb=3&amp;Fin=3&amp;Param=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6608" y="1842531"/>
            <a:ext cx="6100812" cy="759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9 Marcador de contenido"/>
          <p:cNvSpPr>
            <a:spLocks noGrp="1"/>
          </p:cNvSpPr>
          <p:nvPr>
            <p:ph idx="1"/>
          </p:nvPr>
        </p:nvSpPr>
        <p:spPr>
          <a:xfrm>
            <a:off x="5582072" y="337096"/>
            <a:ext cx="11089231" cy="6335712"/>
          </a:xfrm>
        </p:spPr>
        <p:txBody>
          <a:bodyPr/>
          <a:lstStyle/>
          <a:p>
            <a:pPr>
              <a:lnSpc>
                <a:spcPct val="85000"/>
              </a:lnSpc>
            </a:pPr>
            <a:r>
              <a:rPr lang="es-ES_tradnl" sz="4400" b="1" i="1" dirty="0">
                <a:solidFill>
                  <a:srgbClr val="FFFF00"/>
                </a:solidFill>
                <a:latin typeface="Times New Roman" pitchFamily="18" charset="0"/>
                <a:cs typeface="Times New Roman" pitchFamily="18" charset="0"/>
              </a:rPr>
              <a:t>Catecismo</a:t>
            </a:r>
            <a:r>
              <a:rPr lang="es-ES_tradnl" sz="4400" b="1" dirty="0">
                <a:solidFill>
                  <a:srgbClr val="FFFF00"/>
                </a:solidFill>
                <a:latin typeface="Times New Roman" pitchFamily="18" charset="0"/>
                <a:cs typeface="Times New Roman" pitchFamily="18" charset="0"/>
              </a:rPr>
              <a:t>, 407: </a:t>
            </a:r>
            <a:endParaRPr lang="es-ES_tradnl" sz="4400" dirty="0">
              <a:solidFill>
                <a:schemeClr val="bg1"/>
              </a:solidFill>
              <a:latin typeface="Times New Roman" pitchFamily="18" charset="0"/>
              <a:cs typeface="Times New Roman" pitchFamily="18" charset="0"/>
            </a:endParaRPr>
          </a:p>
          <a:p>
            <a:pPr>
              <a:lnSpc>
                <a:spcPct val="85000"/>
              </a:lnSpc>
            </a:pPr>
            <a:endParaRPr lang="es-ES_tradnl" sz="4400" dirty="0" smtClean="0">
              <a:solidFill>
                <a:schemeClr val="bg1"/>
              </a:solidFill>
              <a:latin typeface="Times New Roman" pitchFamily="18" charset="0"/>
              <a:cs typeface="Times New Roman" pitchFamily="18" charset="0"/>
            </a:endParaRPr>
          </a:p>
          <a:p>
            <a:pPr>
              <a:lnSpc>
                <a:spcPct val="85000"/>
              </a:lnSpc>
            </a:pPr>
            <a:r>
              <a:rPr lang="es-ES_tradnl" sz="4400" dirty="0" smtClean="0">
                <a:solidFill>
                  <a:schemeClr val="bg1"/>
                </a:solidFill>
                <a:latin typeface="Times New Roman" pitchFamily="18" charset="0"/>
                <a:cs typeface="Times New Roman" pitchFamily="18" charset="0"/>
              </a:rPr>
              <a:t>Y </a:t>
            </a:r>
            <a:r>
              <a:rPr lang="es-ES_tradnl" sz="4400" dirty="0">
                <a:solidFill>
                  <a:schemeClr val="bg1"/>
                </a:solidFill>
                <a:latin typeface="Times New Roman" pitchFamily="18" charset="0"/>
                <a:cs typeface="Times New Roman" pitchFamily="18" charset="0"/>
              </a:rPr>
              <a:t>«proporciona una mirada de discernimiento lúcido sobre la situación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-del </a:t>
            </a:r>
            <a:r>
              <a:rPr lang="es-ES_tradnl" sz="4400" dirty="0">
                <a:solidFill>
                  <a:schemeClr val="bg1"/>
                </a:solidFill>
                <a:latin typeface="Times New Roman" pitchFamily="18" charset="0"/>
                <a:cs typeface="Times New Roman" pitchFamily="18" charset="0"/>
              </a:rPr>
              <a:t>hombre y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-de </a:t>
            </a:r>
            <a:r>
              <a:rPr lang="es-ES_tradnl" sz="4400" dirty="0">
                <a:solidFill>
                  <a:schemeClr val="bg1"/>
                </a:solidFill>
                <a:latin typeface="Times New Roman" pitchFamily="18" charset="0"/>
                <a:cs typeface="Times New Roman" pitchFamily="18" charset="0"/>
              </a:rPr>
              <a:t>su obrar en el mundo [...]. </a:t>
            </a:r>
            <a:endParaRPr lang="es-ES_tradnl" sz="4400" dirty="0" smtClean="0">
              <a:solidFill>
                <a:schemeClr val="bg1"/>
              </a:solidFill>
              <a:latin typeface="Times New Roman" pitchFamily="18" charset="0"/>
              <a:cs typeface="Times New Roman" pitchFamily="18" charset="0"/>
            </a:endParaRPr>
          </a:p>
          <a:p>
            <a:pPr>
              <a:lnSpc>
                <a:spcPct val="85000"/>
              </a:lnSpc>
            </a:pPr>
            <a:endParaRPr lang="es-ES_tradnl" sz="4400" dirty="0">
              <a:solidFill>
                <a:schemeClr val="bg1"/>
              </a:solidFill>
              <a:latin typeface="Times New Roman" pitchFamily="18" charset="0"/>
              <a:cs typeface="Times New Roman" pitchFamily="18" charset="0"/>
            </a:endParaRPr>
          </a:p>
          <a:p>
            <a:pPr>
              <a:lnSpc>
                <a:spcPct val="85000"/>
              </a:lnSpc>
            </a:pPr>
            <a:r>
              <a:rPr lang="es-ES_tradnl" sz="4400" dirty="0" smtClean="0">
                <a:solidFill>
                  <a:schemeClr val="bg1"/>
                </a:solidFill>
                <a:latin typeface="Times New Roman" pitchFamily="18" charset="0"/>
                <a:cs typeface="Times New Roman" pitchFamily="18" charset="0"/>
              </a:rPr>
              <a:t>Ignorar </a:t>
            </a:r>
            <a:r>
              <a:rPr lang="es-ES_tradnl" sz="4400" dirty="0">
                <a:solidFill>
                  <a:schemeClr val="bg1"/>
                </a:solidFill>
                <a:latin typeface="Times New Roman" pitchFamily="18" charset="0"/>
                <a:cs typeface="Times New Roman" pitchFamily="18" charset="0"/>
              </a:rPr>
              <a:t>que el hombre posee una naturaleza herida, inclinada al mal, da lugar a graves errores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-en </a:t>
            </a:r>
            <a:r>
              <a:rPr lang="es-ES_tradnl" sz="4400" dirty="0">
                <a:solidFill>
                  <a:schemeClr val="bg1"/>
                </a:solidFill>
                <a:latin typeface="Times New Roman" pitchFamily="18" charset="0"/>
                <a:cs typeface="Times New Roman" pitchFamily="18" charset="0"/>
              </a:rPr>
              <a:t>el dominio de la educación,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-de </a:t>
            </a:r>
            <a:r>
              <a:rPr lang="es-ES_tradnl" sz="4400" dirty="0">
                <a:solidFill>
                  <a:schemeClr val="bg1"/>
                </a:solidFill>
                <a:latin typeface="Times New Roman" pitchFamily="18" charset="0"/>
                <a:cs typeface="Times New Roman" pitchFamily="18" charset="0"/>
              </a:rPr>
              <a:t>la política,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-de </a:t>
            </a:r>
            <a:r>
              <a:rPr lang="es-ES_tradnl" sz="4400" dirty="0">
                <a:solidFill>
                  <a:schemeClr val="bg1"/>
                </a:solidFill>
                <a:latin typeface="Times New Roman" pitchFamily="18" charset="0"/>
                <a:cs typeface="Times New Roman" pitchFamily="18" charset="0"/>
              </a:rPr>
              <a:t>la acción social y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-de </a:t>
            </a:r>
            <a:r>
              <a:rPr lang="es-ES_tradnl" sz="4400" dirty="0">
                <a:solidFill>
                  <a:schemeClr val="bg1"/>
                </a:solidFill>
                <a:latin typeface="Times New Roman" pitchFamily="18" charset="0"/>
                <a:cs typeface="Times New Roman" pitchFamily="18" charset="0"/>
              </a:rPr>
              <a:t>las costumbres</a:t>
            </a:r>
            <a:r>
              <a:rPr lang="es-ES_tradnl" sz="4400" b="1" dirty="0">
                <a:solidFill>
                  <a:schemeClr val="bg1"/>
                </a:solidFill>
                <a:latin typeface="Times New Roman" pitchFamily="18" charset="0"/>
                <a:cs typeface="Times New Roman" pitchFamily="18" charset="0"/>
              </a:rPr>
              <a:t>»</a:t>
            </a:r>
          </a:p>
          <a:p>
            <a:pPr>
              <a:lnSpc>
                <a:spcPct val="85000"/>
              </a:lnSpc>
            </a:pPr>
            <a:endParaRPr lang="es-AR" sz="4400" dirty="0">
              <a:solidFill>
                <a:schemeClr val="bg1"/>
              </a:solidFill>
              <a:latin typeface="Times New Roman" pitchFamily="18" charset="0"/>
              <a:cs typeface="Times New Roman" pitchFamily="18" charset="0"/>
            </a:endParaRPr>
          </a:p>
        </p:txBody>
      </p:sp>
      <p:sp>
        <p:nvSpPr>
          <p:cNvPr id="3687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289176"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6478B827-936E-4085-A5BE-45AB15753BE2}" type="slidenum">
              <a:rPr lang="es-ES" smtClean="0"/>
              <a:pPr>
                <a:defRPr/>
              </a:pPr>
              <a:t>34</a:t>
            </a:fld>
            <a:endParaRPr lang="es-ES"/>
          </a:p>
        </p:txBody>
      </p:sp>
      <p:pic>
        <p:nvPicPr>
          <p:cNvPr id="36875" name="Picture 14" descr="http://visualiseur.bnf.fr/ConsulterElementNum?O=IFN-8100022&amp;E=JPEG&amp;Deb=91&amp;Fin=91&amp;Param=C">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l="20490" t="10336" r="18037" b="8453"/>
          <a:stretch>
            <a:fillRect/>
          </a:stretch>
        </p:blipFill>
        <p:spPr bwMode="auto">
          <a:xfrm>
            <a:off x="685528" y="324941"/>
            <a:ext cx="4536504" cy="43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6" name="Picture 16" descr="http://visualiseur.bnf.fr/ConsulterElementNum?O=IFN-8100022&amp;E=JPEG&amp;Deb=89&amp;Fin=89&amp;Param=C">
            <a:hlinkClick r:id="rId2"/>
          </p:cNvPr>
          <p:cNvPicPr>
            <a:picLocks noChangeAspect="1" noChangeArrowheads="1"/>
          </p:cNvPicPr>
          <p:nvPr/>
        </p:nvPicPr>
        <p:blipFill>
          <a:blip r:embed="rId4" cstate="email">
            <a:extLst>
              <a:ext uri="{28A0092B-C50C-407E-A947-70E740481C1C}">
                <a14:useLocalDpi xmlns:a14="http://schemas.microsoft.com/office/drawing/2010/main" val="0"/>
              </a:ext>
            </a:extLst>
          </a:blip>
          <a:srcRect l="23795" t="8859" r="13478" b="9930"/>
          <a:stretch>
            <a:fillRect/>
          </a:stretch>
        </p:blipFill>
        <p:spPr bwMode="auto">
          <a:xfrm>
            <a:off x="651298" y="4894114"/>
            <a:ext cx="4535798" cy="4303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9 Marcador de contenido"/>
          <p:cNvSpPr>
            <a:spLocks noGrp="1"/>
          </p:cNvSpPr>
          <p:nvPr>
            <p:ph idx="1"/>
          </p:nvPr>
        </p:nvSpPr>
        <p:spPr>
          <a:xfrm>
            <a:off x="469504" y="265088"/>
            <a:ext cx="10873208" cy="6335712"/>
          </a:xfrm>
        </p:spPr>
        <p:txBody>
          <a:bodyPr/>
          <a:lstStyle/>
          <a:p>
            <a:pPr lvl="0">
              <a:lnSpc>
                <a:spcPct val="85000"/>
              </a:lnSpc>
            </a:pPr>
            <a:r>
              <a:rPr lang="es-ES_tradnl" sz="4400" b="1" dirty="0">
                <a:solidFill>
                  <a:srgbClr val="FFFF00"/>
                </a:solidFill>
                <a:latin typeface="Times New Roman" pitchFamily="18" charset="0"/>
                <a:cs typeface="Times New Roman" pitchFamily="18" charset="0"/>
              </a:rPr>
              <a:t>b)</a:t>
            </a:r>
            <a:r>
              <a:rPr lang="es-ES_tradnl" sz="4400" dirty="0">
                <a:solidFill>
                  <a:prstClr val="white"/>
                </a:solidFill>
                <a:latin typeface="Times New Roman" pitchFamily="18" charset="0"/>
                <a:cs typeface="Times New Roman" pitchFamily="18" charset="0"/>
              </a:rPr>
              <a:t> Da una serena confianza en Dios, </a:t>
            </a:r>
            <a:r>
              <a:rPr lang="es-ES_tradnl" sz="4400" dirty="0" smtClean="0">
                <a:solidFill>
                  <a:prstClr val="white"/>
                </a:solidFill>
                <a:latin typeface="Times New Roman" pitchFamily="18" charset="0"/>
                <a:cs typeface="Times New Roman" pitchFamily="18" charset="0"/>
              </a:rPr>
              <a:t/>
            </a:r>
            <a:br>
              <a:rPr lang="es-ES_tradnl" sz="4400" dirty="0" smtClean="0">
                <a:solidFill>
                  <a:prstClr val="white"/>
                </a:solidFill>
                <a:latin typeface="Times New Roman" pitchFamily="18" charset="0"/>
                <a:cs typeface="Times New Roman" pitchFamily="18" charset="0"/>
              </a:rPr>
            </a:br>
            <a:r>
              <a:rPr lang="es-ES_tradnl" sz="4400" dirty="0" smtClean="0">
                <a:solidFill>
                  <a:prstClr val="white"/>
                </a:solidFill>
                <a:latin typeface="Times New Roman" pitchFamily="18" charset="0"/>
                <a:cs typeface="Times New Roman" pitchFamily="18" charset="0"/>
              </a:rPr>
              <a:t>Creador </a:t>
            </a:r>
            <a:r>
              <a:rPr lang="es-ES_tradnl" sz="4400" dirty="0">
                <a:solidFill>
                  <a:prstClr val="white"/>
                </a:solidFill>
                <a:latin typeface="Times New Roman" pitchFamily="18" charset="0"/>
                <a:cs typeface="Times New Roman" pitchFamily="18" charset="0"/>
              </a:rPr>
              <a:t>y Padre misericordioso, </a:t>
            </a:r>
            <a:r>
              <a:rPr lang="es-ES_tradnl" sz="4400" dirty="0" smtClean="0">
                <a:solidFill>
                  <a:prstClr val="white"/>
                </a:solidFill>
                <a:latin typeface="Times New Roman" pitchFamily="18" charset="0"/>
                <a:cs typeface="Times New Roman" pitchFamily="18" charset="0"/>
              </a:rPr>
              <a:t/>
            </a:r>
            <a:br>
              <a:rPr lang="es-ES_tradnl" sz="4400" dirty="0" smtClean="0">
                <a:solidFill>
                  <a:prstClr val="white"/>
                </a:solidFill>
                <a:latin typeface="Times New Roman" pitchFamily="18" charset="0"/>
                <a:cs typeface="Times New Roman" pitchFamily="18" charset="0"/>
              </a:rPr>
            </a:br>
            <a:r>
              <a:rPr lang="es-ES_tradnl" sz="4400" dirty="0" smtClean="0">
                <a:solidFill>
                  <a:prstClr val="white"/>
                </a:solidFill>
                <a:latin typeface="Times New Roman" pitchFamily="18" charset="0"/>
                <a:cs typeface="Times New Roman" pitchFamily="18" charset="0"/>
              </a:rPr>
              <a:t>que </a:t>
            </a:r>
            <a:r>
              <a:rPr lang="es-ES_tradnl" sz="4400" dirty="0">
                <a:solidFill>
                  <a:prstClr val="white"/>
                </a:solidFill>
                <a:latin typeface="Times New Roman" pitchFamily="18" charset="0"/>
                <a:cs typeface="Times New Roman" pitchFamily="18" charset="0"/>
              </a:rPr>
              <a:t>no abandona a su criatura, </a:t>
            </a:r>
            <a:r>
              <a:rPr lang="es-ES_tradnl" sz="4400" dirty="0" smtClean="0">
                <a:solidFill>
                  <a:prstClr val="white"/>
                </a:solidFill>
                <a:latin typeface="Times New Roman" pitchFamily="18" charset="0"/>
                <a:cs typeface="Times New Roman" pitchFamily="18" charset="0"/>
              </a:rPr>
              <a:t/>
            </a:r>
            <a:br>
              <a:rPr lang="es-ES_tradnl" sz="4400" dirty="0" smtClean="0">
                <a:solidFill>
                  <a:prstClr val="white"/>
                </a:solidFill>
                <a:latin typeface="Times New Roman" pitchFamily="18" charset="0"/>
                <a:cs typeface="Times New Roman" pitchFamily="18" charset="0"/>
              </a:rPr>
            </a:br>
            <a:r>
              <a:rPr lang="es-ES_tradnl" sz="4400" dirty="0" smtClean="0">
                <a:solidFill>
                  <a:prstClr val="white"/>
                </a:solidFill>
                <a:latin typeface="Times New Roman" pitchFamily="18" charset="0"/>
                <a:cs typeface="Times New Roman" pitchFamily="18" charset="0"/>
              </a:rPr>
              <a:t>perdona </a:t>
            </a:r>
            <a:r>
              <a:rPr lang="es-ES_tradnl" sz="4400" dirty="0">
                <a:solidFill>
                  <a:prstClr val="white"/>
                </a:solidFill>
                <a:latin typeface="Times New Roman" pitchFamily="18" charset="0"/>
                <a:cs typeface="Times New Roman" pitchFamily="18" charset="0"/>
              </a:rPr>
              <a:t>siempre, </a:t>
            </a:r>
            <a:r>
              <a:rPr lang="es-ES_tradnl" sz="4400" dirty="0" smtClean="0">
                <a:solidFill>
                  <a:prstClr val="white"/>
                </a:solidFill>
                <a:latin typeface="Times New Roman" pitchFamily="18" charset="0"/>
                <a:cs typeface="Times New Roman" pitchFamily="18" charset="0"/>
              </a:rPr>
              <a:t/>
            </a:r>
            <a:br>
              <a:rPr lang="es-ES_tradnl" sz="4400" dirty="0" smtClean="0">
                <a:solidFill>
                  <a:prstClr val="white"/>
                </a:solidFill>
                <a:latin typeface="Times New Roman" pitchFamily="18" charset="0"/>
                <a:cs typeface="Times New Roman" pitchFamily="18" charset="0"/>
              </a:rPr>
            </a:br>
            <a:r>
              <a:rPr lang="es-ES_tradnl" sz="4400" dirty="0" smtClean="0">
                <a:solidFill>
                  <a:prstClr val="white"/>
                </a:solidFill>
                <a:latin typeface="Times New Roman" pitchFamily="18" charset="0"/>
                <a:cs typeface="Times New Roman" pitchFamily="18" charset="0"/>
              </a:rPr>
              <a:t>y </a:t>
            </a:r>
            <a:r>
              <a:rPr lang="es-ES_tradnl" sz="4400" dirty="0" smtClean="0">
                <a:solidFill>
                  <a:schemeClr val="bg1"/>
                </a:solidFill>
                <a:latin typeface="Times New Roman" pitchFamily="18" charset="0"/>
                <a:cs typeface="Times New Roman" pitchFamily="18" charset="0"/>
              </a:rPr>
              <a:t>conduce </a:t>
            </a:r>
            <a:r>
              <a:rPr lang="es-ES_tradnl" sz="4400" dirty="0">
                <a:solidFill>
                  <a:schemeClr val="bg1"/>
                </a:solidFill>
                <a:latin typeface="Times New Roman" pitchFamily="18" charset="0"/>
                <a:cs typeface="Times New Roman" pitchFamily="18" charset="0"/>
              </a:rPr>
              <a:t>todo hacia el bien,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aun </a:t>
            </a:r>
            <a:r>
              <a:rPr lang="es-ES_tradnl" sz="4400" dirty="0">
                <a:solidFill>
                  <a:schemeClr val="bg1"/>
                </a:solidFill>
                <a:latin typeface="Times New Roman" pitchFamily="18" charset="0"/>
                <a:cs typeface="Times New Roman" pitchFamily="18" charset="0"/>
              </a:rPr>
              <a:t>en medio de adversidades. </a:t>
            </a:r>
            <a:endParaRPr lang="es-ES_tradnl" sz="4400" dirty="0" smtClean="0">
              <a:solidFill>
                <a:schemeClr val="bg1"/>
              </a:solidFill>
              <a:latin typeface="Times New Roman" pitchFamily="18" charset="0"/>
              <a:cs typeface="Times New Roman" pitchFamily="18" charset="0"/>
            </a:endParaRPr>
          </a:p>
          <a:p>
            <a:pPr lvl="0">
              <a:lnSpc>
                <a:spcPct val="85000"/>
              </a:lnSpc>
            </a:pPr>
            <a:endParaRPr lang="es-ES_tradnl" sz="4400" dirty="0">
              <a:solidFill>
                <a:schemeClr val="bg1"/>
              </a:solidFill>
              <a:latin typeface="Times New Roman" pitchFamily="18" charset="0"/>
              <a:cs typeface="Times New Roman" pitchFamily="18" charset="0"/>
            </a:endParaRPr>
          </a:p>
          <a:p>
            <a:pPr lvl="0">
              <a:lnSpc>
                <a:spcPct val="85000"/>
              </a:lnSpc>
            </a:pPr>
            <a:r>
              <a:rPr lang="es-ES_tradnl" sz="4400" dirty="0" smtClean="0">
                <a:solidFill>
                  <a:schemeClr val="bg1"/>
                </a:solidFill>
                <a:latin typeface="Times New Roman" pitchFamily="18" charset="0"/>
                <a:cs typeface="Times New Roman" pitchFamily="18" charset="0"/>
              </a:rPr>
              <a:t>«</a:t>
            </a:r>
            <a:r>
              <a:rPr lang="es-ES_tradnl" sz="4400" dirty="0">
                <a:solidFill>
                  <a:schemeClr val="bg1"/>
                </a:solidFill>
                <a:latin typeface="Times New Roman" pitchFamily="18" charset="0"/>
                <a:cs typeface="Times New Roman" pitchFamily="18" charset="0"/>
              </a:rPr>
              <a:t>Repite: “</a:t>
            </a:r>
            <a:r>
              <a:rPr lang="es-ES_tradnl" sz="4400" dirty="0" err="1">
                <a:solidFill>
                  <a:schemeClr val="bg1"/>
                </a:solidFill>
                <a:latin typeface="Times New Roman" pitchFamily="18" charset="0"/>
                <a:cs typeface="Times New Roman" pitchFamily="18" charset="0"/>
              </a:rPr>
              <a:t>omnia</a:t>
            </a:r>
            <a:r>
              <a:rPr lang="es-ES_tradnl" sz="4400" dirty="0">
                <a:solidFill>
                  <a:schemeClr val="bg1"/>
                </a:solidFill>
                <a:latin typeface="Times New Roman" pitchFamily="18" charset="0"/>
                <a:cs typeface="Times New Roman" pitchFamily="18" charset="0"/>
              </a:rPr>
              <a:t> in </a:t>
            </a:r>
            <a:r>
              <a:rPr lang="es-ES_tradnl" sz="4400" dirty="0" err="1">
                <a:solidFill>
                  <a:schemeClr val="bg1"/>
                </a:solidFill>
                <a:latin typeface="Times New Roman" pitchFamily="18" charset="0"/>
                <a:cs typeface="Times New Roman" pitchFamily="18" charset="0"/>
              </a:rPr>
              <a:t>bonum</a:t>
            </a:r>
            <a:r>
              <a:rPr lang="es-ES_tradnl" sz="4400" dirty="0">
                <a:solidFill>
                  <a:schemeClr val="bg1"/>
                </a:solidFill>
                <a:latin typeface="Times New Roman" pitchFamily="18" charset="0"/>
                <a:cs typeface="Times New Roman" pitchFamily="18" charset="0"/>
              </a:rPr>
              <a:t>!”,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todo </a:t>
            </a:r>
            <a:r>
              <a:rPr lang="es-ES_tradnl" sz="4400" dirty="0">
                <a:solidFill>
                  <a:schemeClr val="bg1"/>
                </a:solidFill>
                <a:latin typeface="Times New Roman" pitchFamily="18" charset="0"/>
                <a:cs typeface="Times New Roman" pitchFamily="18" charset="0"/>
              </a:rPr>
              <a:t>lo que sucede,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a:t>
            </a:r>
            <a:r>
              <a:rPr lang="es-ES_tradnl" sz="4400" dirty="0">
                <a:solidFill>
                  <a:schemeClr val="bg1"/>
                </a:solidFill>
                <a:latin typeface="Times New Roman" pitchFamily="18" charset="0"/>
                <a:cs typeface="Times New Roman" pitchFamily="18" charset="0"/>
              </a:rPr>
              <a:t>todo lo que me sucede”,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es </a:t>
            </a:r>
            <a:r>
              <a:rPr lang="es-ES_tradnl" sz="4400" dirty="0">
                <a:solidFill>
                  <a:schemeClr val="bg1"/>
                </a:solidFill>
                <a:latin typeface="Times New Roman" pitchFamily="18" charset="0"/>
                <a:cs typeface="Times New Roman" pitchFamily="18" charset="0"/>
              </a:rPr>
              <a:t>para mi bien... </a:t>
            </a:r>
            <a:endParaRPr lang="es-ES_tradnl" sz="4400" dirty="0" smtClean="0">
              <a:solidFill>
                <a:schemeClr val="bg1"/>
              </a:solidFill>
              <a:latin typeface="Times New Roman" pitchFamily="18" charset="0"/>
              <a:cs typeface="Times New Roman" pitchFamily="18" charset="0"/>
            </a:endParaRPr>
          </a:p>
          <a:p>
            <a:pPr lvl="0">
              <a:lnSpc>
                <a:spcPct val="85000"/>
              </a:lnSpc>
            </a:pPr>
            <a:endParaRPr lang="es-ES_tradnl" sz="4400" dirty="0">
              <a:solidFill>
                <a:schemeClr val="bg1"/>
              </a:solidFill>
              <a:latin typeface="Times New Roman" pitchFamily="18" charset="0"/>
              <a:cs typeface="Times New Roman" pitchFamily="18" charset="0"/>
            </a:endParaRPr>
          </a:p>
          <a:p>
            <a:pPr lvl="0">
              <a:lnSpc>
                <a:spcPct val="85000"/>
              </a:lnSpc>
            </a:pPr>
            <a:r>
              <a:rPr lang="es-ES_tradnl" sz="4400" dirty="0" smtClean="0">
                <a:solidFill>
                  <a:schemeClr val="bg1"/>
                </a:solidFill>
                <a:latin typeface="Times New Roman" pitchFamily="18" charset="0"/>
                <a:cs typeface="Times New Roman" pitchFamily="18" charset="0"/>
              </a:rPr>
              <a:t>Por </a:t>
            </a:r>
            <a:r>
              <a:rPr lang="es-ES_tradnl" sz="4400" dirty="0">
                <a:solidFill>
                  <a:schemeClr val="bg1"/>
                </a:solidFill>
                <a:latin typeface="Times New Roman" pitchFamily="18" charset="0"/>
                <a:cs typeface="Times New Roman" pitchFamily="18" charset="0"/>
              </a:rPr>
              <a:t>tanto –ésta es la conclusión acertada–: acepta eso, que te parece tan costoso,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como </a:t>
            </a:r>
            <a:r>
              <a:rPr lang="es-ES_tradnl" sz="4400" dirty="0">
                <a:solidFill>
                  <a:schemeClr val="bg1"/>
                </a:solidFill>
                <a:latin typeface="Times New Roman" pitchFamily="18" charset="0"/>
                <a:cs typeface="Times New Roman" pitchFamily="18" charset="0"/>
              </a:rPr>
              <a:t>una dulce realidad».</a:t>
            </a:r>
          </a:p>
          <a:p>
            <a:pPr>
              <a:lnSpc>
                <a:spcPct val="85000"/>
              </a:lnSpc>
            </a:pPr>
            <a:endParaRPr lang="es-AR" sz="4400" dirty="0">
              <a:solidFill>
                <a:schemeClr val="bg1"/>
              </a:solidFill>
              <a:latin typeface="Times New Roman" pitchFamily="18" charset="0"/>
              <a:cs typeface="Times New Roman" pitchFamily="18" charset="0"/>
            </a:endParaRPr>
          </a:p>
        </p:txBody>
      </p:sp>
      <p:sp>
        <p:nvSpPr>
          <p:cNvPr id="3789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289176"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66FE9F0B-CFAE-46EA-8159-A4B5445CB125}" type="slidenum">
              <a:rPr lang="es-ES" smtClean="0"/>
              <a:pPr>
                <a:defRPr/>
              </a:pPr>
              <a:t>35</a:t>
            </a:fld>
            <a:endParaRPr lang="es-ES"/>
          </a:p>
        </p:txBody>
      </p:sp>
      <p:pic>
        <p:nvPicPr>
          <p:cNvPr id="37899" name="Picture 14" descr="http://visualiseur.bnf.fr/ConsulterElementNum?O=IFN-8100215&amp;E=JPEG&amp;Deb=1&amp;Fin=1&amp;Param=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12852" t="10336" r="18208" b="9930"/>
          <a:stretch>
            <a:fillRect/>
          </a:stretch>
        </p:blipFill>
        <p:spPr bwMode="auto">
          <a:xfrm>
            <a:off x="11630744" y="265088"/>
            <a:ext cx="4654788" cy="425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12" descr="http://visualiseur.bnf.fr/ConsulterElementNum?O=IFN-8100215&amp;E=JPEG&amp;Deb=16&amp;Fin=16&amp;Param=C">
            <a:hlinkClick r:id="rId4"/>
          </p:cNvPr>
          <p:cNvPicPr>
            <a:picLocks noChangeAspect="1" noChangeArrowheads="1"/>
          </p:cNvPicPr>
          <p:nvPr/>
        </p:nvPicPr>
        <p:blipFill>
          <a:blip r:embed="rId5" cstate="email">
            <a:extLst>
              <a:ext uri="{28A0092B-C50C-407E-A947-70E740481C1C}">
                <a14:useLocalDpi xmlns:a14="http://schemas.microsoft.com/office/drawing/2010/main" val="0"/>
              </a:ext>
            </a:extLst>
          </a:blip>
          <a:srcRect l="4430" t="4681" r="5501" b="30150"/>
          <a:stretch>
            <a:fillRect/>
          </a:stretch>
        </p:blipFill>
        <p:spPr bwMode="auto">
          <a:xfrm>
            <a:off x="11486728" y="4688403"/>
            <a:ext cx="4968552" cy="447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9 Marcador de contenido"/>
          <p:cNvSpPr>
            <a:spLocks noGrp="1"/>
          </p:cNvSpPr>
          <p:nvPr>
            <p:ph idx="1"/>
          </p:nvPr>
        </p:nvSpPr>
        <p:spPr>
          <a:xfrm>
            <a:off x="5942112" y="336104"/>
            <a:ext cx="10273673" cy="6335712"/>
          </a:xfrm>
        </p:spPr>
        <p:txBody>
          <a:bodyPr/>
          <a:lstStyle/>
          <a:p>
            <a:pPr>
              <a:lnSpc>
                <a:spcPct val="85000"/>
              </a:lnSpc>
            </a:pPr>
            <a:r>
              <a:rPr lang="es-ES_tradnl" sz="4400" b="1" dirty="0">
                <a:solidFill>
                  <a:srgbClr val="FFFF00"/>
                </a:solidFill>
                <a:latin typeface="Times New Roman" pitchFamily="18" charset="0"/>
                <a:cs typeface="Times New Roman" pitchFamily="18" charset="0"/>
              </a:rPr>
              <a:t>c) </a:t>
            </a:r>
            <a:r>
              <a:rPr lang="es-ES_tradnl" sz="4400" dirty="0">
                <a:solidFill>
                  <a:schemeClr val="bg1"/>
                </a:solidFill>
                <a:latin typeface="Times New Roman" pitchFamily="18" charset="0"/>
                <a:cs typeface="Times New Roman" pitchFamily="18" charset="0"/>
              </a:rPr>
              <a:t>Suscita una actitud de profunda </a:t>
            </a:r>
            <a:r>
              <a:rPr lang="es-ES_tradnl" sz="4400" b="1" dirty="0">
                <a:solidFill>
                  <a:srgbClr val="FFFF00"/>
                </a:solidFill>
                <a:latin typeface="Times New Roman" pitchFamily="18" charset="0"/>
                <a:cs typeface="Times New Roman" pitchFamily="18" charset="0"/>
              </a:rPr>
              <a:t>humildad,</a:t>
            </a:r>
            <a:r>
              <a:rPr lang="es-ES_tradnl" sz="4400" dirty="0">
                <a:solidFill>
                  <a:schemeClr val="bg1"/>
                </a:solidFill>
                <a:latin typeface="Times New Roman" pitchFamily="18" charset="0"/>
                <a:cs typeface="Times New Roman" pitchFamily="18" charset="0"/>
              </a:rPr>
              <a:t> que lleva a reconocer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sin </a:t>
            </a:r>
            <a:r>
              <a:rPr lang="es-ES_tradnl" sz="4400" dirty="0">
                <a:solidFill>
                  <a:schemeClr val="bg1"/>
                </a:solidFill>
                <a:latin typeface="Times New Roman" pitchFamily="18" charset="0"/>
                <a:cs typeface="Times New Roman" pitchFamily="18" charset="0"/>
              </a:rPr>
              <a:t>extrañezas los propios pecados,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y </a:t>
            </a:r>
            <a:r>
              <a:rPr lang="es-ES_tradnl" sz="4400" dirty="0">
                <a:solidFill>
                  <a:schemeClr val="bg1"/>
                </a:solidFill>
                <a:latin typeface="Times New Roman" pitchFamily="18" charset="0"/>
                <a:cs typeface="Times New Roman" pitchFamily="18" charset="0"/>
              </a:rPr>
              <a:t>a dolerse de ellos por ser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una </a:t>
            </a:r>
            <a:r>
              <a:rPr lang="es-ES_tradnl" sz="4400" dirty="0">
                <a:solidFill>
                  <a:schemeClr val="bg1"/>
                </a:solidFill>
                <a:latin typeface="Times New Roman" pitchFamily="18" charset="0"/>
                <a:cs typeface="Times New Roman" pitchFamily="18" charset="0"/>
              </a:rPr>
              <a:t>ofensa a Dios y no tanto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por </a:t>
            </a:r>
            <a:r>
              <a:rPr lang="es-ES_tradnl" sz="4400" dirty="0">
                <a:solidFill>
                  <a:schemeClr val="bg1"/>
                </a:solidFill>
                <a:latin typeface="Times New Roman" pitchFamily="18" charset="0"/>
                <a:cs typeface="Times New Roman" pitchFamily="18" charset="0"/>
              </a:rPr>
              <a:t>lo que suponen de defecto personal.</a:t>
            </a:r>
          </a:p>
          <a:p>
            <a:pPr>
              <a:lnSpc>
                <a:spcPct val="85000"/>
              </a:lnSpc>
            </a:pPr>
            <a:endParaRPr lang="es-AR" sz="4400" dirty="0">
              <a:solidFill>
                <a:schemeClr val="bg1"/>
              </a:solidFill>
              <a:latin typeface="Times New Roman" pitchFamily="18" charset="0"/>
              <a:cs typeface="Times New Roman" pitchFamily="18" charset="0"/>
            </a:endParaRPr>
          </a:p>
          <a:p>
            <a:pPr>
              <a:lnSpc>
                <a:spcPct val="85000"/>
              </a:lnSpc>
            </a:pPr>
            <a:r>
              <a:rPr lang="es-ES_tradnl" sz="4400" b="1" dirty="0">
                <a:solidFill>
                  <a:srgbClr val="FFFF00"/>
                </a:solidFill>
                <a:latin typeface="Times New Roman" pitchFamily="18" charset="0"/>
                <a:cs typeface="Times New Roman" pitchFamily="18" charset="0"/>
              </a:rPr>
              <a:t>d) </a:t>
            </a:r>
            <a:r>
              <a:rPr lang="es-ES_tradnl" sz="4400" dirty="0">
                <a:solidFill>
                  <a:schemeClr val="bg1"/>
                </a:solidFill>
                <a:latin typeface="Times New Roman" pitchFamily="18" charset="0"/>
                <a:cs typeface="Times New Roman" pitchFamily="18" charset="0"/>
              </a:rPr>
              <a:t>Ayuda a distinguir lo que es propio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de </a:t>
            </a:r>
            <a:r>
              <a:rPr lang="es-ES_tradnl" sz="4400" dirty="0">
                <a:solidFill>
                  <a:schemeClr val="bg1"/>
                </a:solidFill>
                <a:latin typeface="Times New Roman" pitchFamily="18" charset="0"/>
                <a:cs typeface="Times New Roman" pitchFamily="18" charset="0"/>
              </a:rPr>
              <a:t>la naturaleza humana en cuanto tal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de </a:t>
            </a:r>
            <a:r>
              <a:rPr lang="es-ES_tradnl" sz="4400" dirty="0">
                <a:solidFill>
                  <a:schemeClr val="bg1"/>
                </a:solidFill>
                <a:latin typeface="Times New Roman" pitchFamily="18" charset="0"/>
                <a:cs typeface="Times New Roman" pitchFamily="18" charset="0"/>
              </a:rPr>
              <a:t>lo que es consecuencia de la herida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del </a:t>
            </a:r>
            <a:r>
              <a:rPr lang="es-ES_tradnl" sz="4400" dirty="0">
                <a:solidFill>
                  <a:schemeClr val="bg1"/>
                </a:solidFill>
                <a:latin typeface="Times New Roman" pitchFamily="18" charset="0"/>
                <a:cs typeface="Times New Roman" pitchFamily="18" charset="0"/>
              </a:rPr>
              <a:t>pecado en la naturaleza humana. </a:t>
            </a:r>
          </a:p>
          <a:p>
            <a:pPr>
              <a:lnSpc>
                <a:spcPct val="85000"/>
              </a:lnSpc>
            </a:pPr>
            <a:endParaRPr lang="es-ES_tradnl" sz="4400" dirty="0">
              <a:solidFill>
                <a:schemeClr val="bg1"/>
              </a:solidFill>
              <a:latin typeface="Times New Roman" pitchFamily="18" charset="0"/>
              <a:cs typeface="Times New Roman" pitchFamily="18" charset="0"/>
            </a:endParaRPr>
          </a:p>
          <a:p>
            <a:pPr>
              <a:lnSpc>
                <a:spcPct val="85000"/>
              </a:lnSpc>
            </a:pPr>
            <a:r>
              <a:rPr lang="es-ES_tradnl" sz="4400" dirty="0">
                <a:solidFill>
                  <a:schemeClr val="bg1"/>
                </a:solidFill>
                <a:latin typeface="Times New Roman" pitchFamily="18" charset="0"/>
                <a:cs typeface="Times New Roman" pitchFamily="18" charset="0"/>
              </a:rPr>
              <a:t>Después del pecado, no todo lo que se experimenta como espontáneo es bueno. </a:t>
            </a:r>
          </a:p>
          <a:p>
            <a:pPr>
              <a:lnSpc>
                <a:spcPct val="85000"/>
              </a:lnSpc>
            </a:pPr>
            <a:endParaRPr lang="es-ES_tradnl" sz="4400" dirty="0">
              <a:solidFill>
                <a:schemeClr val="bg1"/>
              </a:solidFill>
              <a:latin typeface="Times New Roman" pitchFamily="18" charset="0"/>
              <a:cs typeface="Times New Roman" pitchFamily="18" charset="0"/>
            </a:endParaRPr>
          </a:p>
          <a:p>
            <a:pPr>
              <a:lnSpc>
                <a:spcPct val="85000"/>
              </a:lnSpc>
            </a:pPr>
            <a:r>
              <a:rPr lang="es-ES_tradnl" sz="4400" dirty="0">
                <a:solidFill>
                  <a:schemeClr val="bg1"/>
                </a:solidFill>
                <a:latin typeface="Times New Roman" pitchFamily="18" charset="0"/>
                <a:cs typeface="Times New Roman" pitchFamily="18" charset="0"/>
              </a:rPr>
              <a:t>La vida humana tiene, pues, el carácter de un combate:</a:t>
            </a:r>
            <a:endParaRPr lang="es-ES" sz="4400" dirty="0">
              <a:solidFill>
                <a:schemeClr val="bg1"/>
              </a:solidFill>
              <a:latin typeface="Times New Roman" pitchFamily="18" charset="0"/>
              <a:cs typeface="Times New Roman" pitchFamily="18" charset="0"/>
            </a:endParaRPr>
          </a:p>
        </p:txBody>
      </p:sp>
      <p:sp>
        <p:nvSpPr>
          <p:cNvPr id="3891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289176"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68AFE919-77F2-4413-9CA5-48741A9BAE25}" type="slidenum">
              <a:rPr lang="es-ES" smtClean="0"/>
              <a:pPr>
                <a:defRPr/>
              </a:pPr>
              <a:t>36</a:t>
            </a:fld>
            <a:endParaRPr lang="es-ES"/>
          </a:p>
        </p:txBody>
      </p:sp>
      <p:pic>
        <p:nvPicPr>
          <p:cNvPr id="38924" name="Picture 12" descr="http://visualiseur.bnf.fr/ConsulterElementNum?O=IFN-08101695&amp;E=JPEG&amp;Deb=225&amp;Fin=225&amp;Param=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10336" t="7013" r="9930" b="29871"/>
          <a:stretch>
            <a:fillRect/>
          </a:stretch>
        </p:blipFill>
        <p:spPr bwMode="auto">
          <a:xfrm>
            <a:off x="253480" y="309092"/>
            <a:ext cx="5400600" cy="4501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Picture 14" descr="http://visualiseur.bnf.fr/ConsulterElementNum?O=IFN-08101695&amp;E=JPEG&amp;Deb=224&amp;Fin=224&amp;Param=C">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l="13127" t="6509" r="10094" b="33513"/>
          <a:stretch>
            <a:fillRect/>
          </a:stretch>
        </p:blipFill>
        <p:spPr bwMode="auto">
          <a:xfrm>
            <a:off x="325488" y="5017156"/>
            <a:ext cx="5281711" cy="4366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9 Marcador de contenido"/>
          <p:cNvSpPr>
            <a:spLocks noGrp="1"/>
          </p:cNvSpPr>
          <p:nvPr>
            <p:ph idx="1"/>
          </p:nvPr>
        </p:nvSpPr>
        <p:spPr>
          <a:xfrm>
            <a:off x="469504" y="264096"/>
            <a:ext cx="7416626" cy="6335713"/>
          </a:xfrm>
        </p:spPr>
        <p:txBody>
          <a:bodyPr/>
          <a:lstStyle/>
          <a:p>
            <a:pPr>
              <a:lnSpc>
                <a:spcPct val="85000"/>
              </a:lnSpc>
            </a:pPr>
            <a:r>
              <a:rPr lang="es-ES_tradnl" sz="4400" dirty="0">
                <a:solidFill>
                  <a:schemeClr val="bg1"/>
                </a:solidFill>
                <a:latin typeface="Times New Roman" pitchFamily="18" charset="0"/>
                <a:cs typeface="Times New Roman" pitchFamily="18" charset="0"/>
              </a:rPr>
              <a:t>es preciso combatir por comportarse de modo humano y cristiano.</a:t>
            </a:r>
          </a:p>
          <a:p>
            <a:pPr>
              <a:lnSpc>
                <a:spcPct val="85000"/>
              </a:lnSpc>
            </a:pPr>
            <a:endParaRPr lang="es-ES_tradnl" sz="4400" dirty="0">
              <a:solidFill>
                <a:schemeClr val="bg1"/>
              </a:solidFill>
              <a:latin typeface="Times New Roman" pitchFamily="18" charset="0"/>
              <a:cs typeface="Times New Roman" pitchFamily="18" charset="0"/>
            </a:endParaRPr>
          </a:p>
          <a:p>
            <a:pPr>
              <a:lnSpc>
                <a:spcPct val="85000"/>
              </a:lnSpc>
            </a:pPr>
            <a:r>
              <a:rPr lang="es-ES_tradnl" sz="4400" dirty="0">
                <a:solidFill>
                  <a:schemeClr val="bg1"/>
                </a:solidFill>
                <a:latin typeface="Times New Roman" pitchFamily="18" charset="0"/>
                <a:cs typeface="Times New Roman" pitchFamily="18" charset="0"/>
              </a:rPr>
              <a:t>Toda la tradición de la Iglesia ha hablado de los cristianos como de </a:t>
            </a:r>
            <a:r>
              <a:rPr lang="es-ES_tradnl" sz="4400" i="1" dirty="0">
                <a:solidFill>
                  <a:schemeClr val="bg1"/>
                </a:solidFill>
                <a:latin typeface="Times New Roman" pitchFamily="18" charset="0"/>
                <a:cs typeface="Times New Roman" pitchFamily="18" charset="0"/>
              </a:rPr>
              <a:t>milites Christi</a:t>
            </a:r>
            <a:r>
              <a:rPr lang="es-ES_tradnl" sz="4400" dirty="0">
                <a:solidFill>
                  <a:schemeClr val="bg1"/>
                </a:solidFill>
                <a:latin typeface="Times New Roman" pitchFamily="18" charset="0"/>
                <a:cs typeface="Times New Roman" pitchFamily="18" charset="0"/>
              </a:rPr>
              <a:t>, soldados de Cristo. </a:t>
            </a:r>
            <a:endParaRPr lang="es-ES_tradnl" sz="4400" dirty="0" smtClean="0">
              <a:solidFill>
                <a:schemeClr val="bg1"/>
              </a:solidFill>
              <a:latin typeface="Times New Roman" pitchFamily="18" charset="0"/>
              <a:cs typeface="Times New Roman" pitchFamily="18" charset="0"/>
            </a:endParaRPr>
          </a:p>
          <a:p>
            <a:pPr>
              <a:lnSpc>
                <a:spcPct val="85000"/>
              </a:lnSpc>
            </a:pPr>
            <a:endParaRPr lang="es-ES_tradnl" sz="4400" dirty="0">
              <a:solidFill>
                <a:schemeClr val="bg1"/>
              </a:solidFill>
              <a:latin typeface="Times New Roman" pitchFamily="18" charset="0"/>
              <a:cs typeface="Times New Roman" pitchFamily="18" charset="0"/>
            </a:endParaRPr>
          </a:p>
          <a:p>
            <a:pPr>
              <a:lnSpc>
                <a:spcPct val="85000"/>
              </a:lnSpc>
            </a:pPr>
            <a:r>
              <a:rPr lang="es-ES_tradnl" sz="4400" dirty="0" smtClean="0">
                <a:solidFill>
                  <a:schemeClr val="bg1"/>
                </a:solidFill>
                <a:latin typeface="Times New Roman" pitchFamily="18" charset="0"/>
                <a:cs typeface="Times New Roman" pitchFamily="18" charset="0"/>
              </a:rPr>
              <a:t>Soldados </a:t>
            </a:r>
            <a:r>
              <a:rPr lang="es-ES_tradnl" sz="4400" dirty="0">
                <a:solidFill>
                  <a:schemeClr val="bg1"/>
                </a:solidFill>
                <a:latin typeface="Times New Roman" pitchFamily="18" charset="0"/>
                <a:cs typeface="Times New Roman" pitchFamily="18" charset="0"/>
              </a:rPr>
              <a:t>que llevan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la </a:t>
            </a:r>
            <a:r>
              <a:rPr lang="es-ES_tradnl" sz="4400" dirty="0">
                <a:solidFill>
                  <a:schemeClr val="bg1"/>
                </a:solidFill>
                <a:latin typeface="Times New Roman" pitchFamily="18" charset="0"/>
                <a:cs typeface="Times New Roman" pitchFamily="18" charset="0"/>
              </a:rPr>
              <a:t>serenidad a los demás, mientras combaten continuamente contra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las </a:t>
            </a:r>
            <a:r>
              <a:rPr lang="es-ES_tradnl" sz="4400" dirty="0">
                <a:solidFill>
                  <a:schemeClr val="bg1"/>
                </a:solidFill>
                <a:latin typeface="Times New Roman" pitchFamily="18" charset="0"/>
                <a:cs typeface="Times New Roman" pitchFamily="18" charset="0"/>
              </a:rPr>
              <a:t>personales malas inclinaciones. </a:t>
            </a:r>
          </a:p>
        </p:txBody>
      </p:sp>
      <p:sp>
        <p:nvSpPr>
          <p:cNvPr id="3994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289176"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5D0D5C4F-56B0-4440-A55D-E8AE3C420F5B}" type="slidenum">
              <a:rPr lang="es-ES" smtClean="0"/>
              <a:pPr>
                <a:defRPr/>
              </a:pPr>
              <a:t>37</a:t>
            </a:fld>
            <a:endParaRPr lang="es-ES"/>
          </a:p>
        </p:txBody>
      </p:sp>
      <p:pic>
        <p:nvPicPr>
          <p:cNvPr id="39947" name="Picture 16" descr="http://visualiseur.bnf.fr/ConsulterElementNum?O=IFN-08101695&amp;E=JPEG&amp;Deb=328&amp;Fin=328&amp;Param=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13289" t="9801" r="11407" b="30000"/>
          <a:stretch>
            <a:fillRect/>
          </a:stretch>
        </p:blipFill>
        <p:spPr bwMode="auto">
          <a:xfrm>
            <a:off x="11126688" y="192088"/>
            <a:ext cx="5293619" cy="4461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18" descr="http://visualiseur.bnf.fr/ConsulterElementNum?O=IFN-08101695&amp;E=JPEG&amp;Deb=327&amp;Fin=327&amp;Param=C">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l="11812" t="9801" r="9930" b="24400"/>
          <a:stretch>
            <a:fillRect/>
          </a:stretch>
        </p:blipFill>
        <p:spPr bwMode="auto">
          <a:xfrm>
            <a:off x="11270704" y="4812882"/>
            <a:ext cx="5184576" cy="459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contenido"/>
          <p:cNvSpPr>
            <a:spLocks noGrp="1"/>
          </p:cNvSpPr>
          <p:nvPr>
            <p:ph idx="1"/>
          </p:nvPr>
        </p:nvSpPr>
        <p:spPr>
          <a:xfrm>
            <a:off x="6446168" y="264096"/>
            <a:ext cx="10153128" cy="6335712"/>
          </a:xfrm>
        </p:spPr>
        <p:txBody>
          <a:bodyPr/>
          <a:lstStyle/>
          <a:p>
            <a:pPr>
              <a:lnSpc>
                <a:spcPct val="85000"/>
              </a:lnSpc>
              <a:defRPr/>
            </a:pPr>
            <a:r>
              <a:rPr lang="es-ES_tradnl" sz="4400" dirty="0">
                <a:solidFill>
                  <a:schemeClr val="bg1"/>
                </a:solidFill>
                <a:latin typeface="Times New Roman" pitchFamily="18" charset="0"/>
                <a:cs typeface="Times New Roman" pitchFamily="18" charset="0"/>
              </a:rPr>
              <a:t>El cristiano que se esfuerza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por </a:t>
            </a:r>
            <a:r>
              <a:rPr lang="es-ES_tradnl" sz="4400" dirty="0">
                <a:solidFill>
                  <a:schemeClr val="bg1"/>
                </a:solidFill>
                <a:latin typeface="Times New Roman" pitchFamily="18" charset="0"/>
                <a:cs typeface="Times New Roman" pitchFamily="18" charset="0"/>
              </a:rPr>
              <a:t>evitar el pecado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no </a:t>
            </a:r>
            <a:r>
              <a:rPr lang="es-ES_tradnl" sz="4400" dirty="0">
                <a:solidFill>
                  <a:schemeClr val="bg1"/>
                </a:solidFill>
                <a:latin typeface="Times New Roman" pitchFamily="18" charset="0"/>
                <a:cs typeface="Times New Roman" pitchFamily="18" charset="0"/>
              </a:rPr>
              <a:t>se pierde nada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de </a:t>
            </a:r>
            <a:r>
              <a:rPr lang="es-ES_tradnl" sz="4400" dirty="0">
                <a:solidFill>
                  <a:schemeClr val="bg1"/>
                </a:solidFill>
                <a:latin typeface="Times New Roman" pitchFamily="18" charset="0"/>
                <a:cs typeface="Times New Roman" pitchFamily="18" charset="0"/>
              </a:rPr>
              <a:t>lo que hace la </a:t>
            </a:r>
            <a:r>
              <a:rPr lang="es-ES_tradnl" sz="4400" dirty="0" smtClean="0">
                <a:solidFill>
                  <a:schemeClr val="bg1"/>
                </a:solidFill>
                <a:latin typeface="Times New Roman" pitchFamily="18" charset="0"/>
                <a:cs typeface="Times New Roman" pitchFamily="18" charset="0"/>
              </a:rPr>
              <a:t>vida</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 </a:t>
            </a:r>
            <a:r>
              <a:rPr lang="es-ES_tradnl" sz="4400" dirty="0">
                <a:solidFill>
                  <a:schemeClr val="bg1"/>
                </a:solidFill>
                <a:latin typeface="Times New Roman" pitchFamily="18" charset="0"/>
                <a:cs typeface="Times New Roman" pitchFamily="18" charset="0"/>
              </a:rPr>
              <a:t>buena y bella. </a:t>
            </a:r>
            <a:endParaRPr lang="es-ES_tradnl" sz="4400" dirty="0" smtClean="0">
              <a:solidFill>
                <a:schemeClr val="bg1"/>
              </a:solidFill>
              <a:latin typeface="Times New Roman" pitchFamily="18" charset="0"/>
              <a:cs typeface="Times New Roman" pitchFamily="18" charset="0"/>
            </a:endParaRPr>
          </a:p>
          <a:p>
            <a:pPr>
              <a:lnSpc>
                <a:spcPct val="85000"/>
              </a:lnSpc>
              <a:defRPr/>
            </a:pPr>
            <a:endParaRPr lang="es-ES_tradnl" sz="4400" dirty="0">
              <a:solidFill>
                <a:schemeClr val="bg1"/>
              </a:solidFill>
              <a:latin typeface="Times New Roman" pitchFamily="18" charset="0"/>
              <a:cs typeface="Times New Roman" pitchFamily="18" charset="0"/>
            </a:endParaRPr>
          </a:p>
          <a:p>
            <a:pPr>
              <a:lnSpc>
                <a:spcPct val="85000"/>
              </a:lnSpc>
              <a:defRPr/>
            </a:pPr>
            <a:r>
              <a:rPr lang="es-ES_tradnl" sz="4400" dirty="0" smtClean="0">
                <a:solidFill>
                  <a:schemeClr val="bg1"/>
                </a:solidFill>
                <a:latin typeface="Times New Roman" pitchFamily="18" charset="0"/>
                <a:cs typeface="Times New Roman" pitchFamily="18" charset="0"/>
              </a:rPr>
              <a:t>Frente </a:t>
            </a:r>
            <a:r>
              <a:rPr lang="es-ES_tradnl" sz="4400" dirty="0">
                <a:solidFill>
                  <a:schemeClr val="bg1"/>
                </a:solidFill>
                <a:latin typeface="Times New Roman" pitchFamily="18" charset="0"/>
                <a:cs typeface="Times New Roman" pitchFamily="18" charset="0"/>
              </a:rPr>
              <a:t>a la idea de que es necesario que el hombre haga el mal para experimentar su libertad autónoma, pues en el fondo una vida sin pecado sería aburrida, se alza la figura de </a:t>
            </a:r>
            <a:r>
              <a:rPr lang="es-ES_tradnl" sz="4400" b="1" dirty="0">
                <a:solidFill>
                  <a:srgbClr val="FFFF00"/>
                </a:solidFill>
                <a:latin typeface="Times New Roman" pitchFamily="18" charset="0"/>
                <a:cs typeface="Times New Roman" pitchFamily="18" charset="0"/>
              </a:rPr>
              <a:t>María</a:t>
            </a:r>
            <a:r>
              <a:rPr lang="es-ES_tradnl" sz="4400" dirty="0">
                <a:solidFill>
                  <a:schemeClr val="bg1"/>
                </a:solidFill>
                <a:latin typeface="Times New Roman" pitchFamily="18" charset="0"/>
                <a:cs typeface="Times New Roman" pitchFamily="18" charset="0"/>
              </a:rPr>
              <a:t>, concebida inmaculada, que muestra que una vida completamente entregada a Dios, lejos de producir hastío, se convierte en una aventura llena de luz y de infinitas sorpresas.  </a:t>
            </a:r>
            <a:endParaRPr lang="es-ES_tradnl" sz="4400" dirty="0" smtClean="0">
              <a:solidFill>
                <a:schemeClr val="bg1"/>
              </a:solidFill>
              <a:latin typeface="Times New Roman" pitchFamily="18" charset="0"/>
              <a:cs typeface="Times New Roman" pitchFamily="18" charset="0"/>
            </a:endParaRPr>
          </a:p>
          <a:p>
            <a:pPr marL="0" indent="0">
              <a:lnSpc>
                <a:spcPct val="85000"/>
              </a:lnSpc>
              <a:buNone/>
              <a:defRPr/>
            </a:pPr>
            <a:r>
              <a:rPr lang="es-ES_tradnl" sz="4400" dirty="0" smtClean="0">
                <a:solidFill>
                  <a:schemeClr val="bg1"/>
                </a:solidFill>
                <a:latin typeface="Times New Roman" pitchFamily="18" charset="0"/>
                <a:cs typeface="Times New Roman" pitchFamily="18" charset="0"/>
              </a:rPr>
              <a:t>				</a:t>
            </a:r>
            <a:endParaRPr lang="es-ES" sz="3200" dirty="0">
              <a:solidFill>
                <a:schemeClr val="bg1"/>
              </a:solidFill>
              <a:latin typeface="Times New Roman" pitchFamily="18" charset="0"/>
              <a:cs typeface="Times New Roman" pitchFamily="18" charset="0"/>
            </a:endParaRPr>
          </a:p>
        </p:txBody>
      </p:sp>
      <p:sp>
        <p:nvSpPr>
          <p:cNvPr id="4096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289176"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F4C586F7-E5E5-4B33-B1C3-7B6F6842A733}" type="slidenum">
              <a:rPr lang="es-ES" smtClean="0"/>
              <a:pPr>
                <a:defRPr/>
              </a:pPr>
              <a:t>38</a:t>
            </a:fld>
            <a:endParaRPr lang="es-ES"/>
          </a:p>
        </p:txBody>
      </p:sp>
      <p:pic>
        <p:nvPicPr>
          <p:cNvPr id="40970" name="Picture 11" descr="http://visualiseur.bnf.fr/ConsulterElementNum?O=IFN-08101695&amp;E=JPEG&amp;Deb=117&amp;Fin=117&amp;Param=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11812" t="18134" r="9930" b="21890"/>
          <a:stretch>
            <a:fillRect/>
          </a:stretch>
        </p:blipFill>
        <p:spPr bwMode="auto">
          <a:xfrm>
            <a:off x="551656" y="192087"/>
            <a:ext cx="5501882" cy="446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13" descr="http://visualiseur.bnf.fr/ConsulterElementNum?O=IFN-08101695&amp;E=JPEG&amp;Deb=118&amp;Fin=118&amp;Param=C">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l="10336" t="13948" r="11407" b="21890"/>
          <a:stretch>
            <a:fillRect/>
          </a:stretch>
        </p:blipFill>
        <p:spPr bwMode="auto">
          <a:xfrm>
            <a:off x="571500" y="4656584"/>
            <a:ext cx="5482038" cy="475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contenido"/>
          <p:cNvSpPr>
            <a:spLocks noGrp="1"/>
          </p:cNvSpPr>
          <p:nvPr>
            <p:ph idx="1"/>
          </p:nvPr>
        </p:nvSpPr>
        <p:spPr>
          <a:xfrm>
            <a:off x="613520" y="624136"/>
            <a:ext cx="15841760" cy="6337300"/>
          </a:xfrm>
        </p:spPr>
        <p:txBody>
          <a:bodyPr/>
          <a:lstStyle/>
          <a:p>
            <a:pPr>
              <a:lnSpc>
                <a:spcPct val="85000"/>
              </a:lnSpc>
              <a:buFont typeface="Arial" charset="0"/>
              <a:buNone/>
              <a:defRPr/>
            </a:pPr>
            <a:r>
              <a:rPr lang="es-ES" sz="4400" b="1" i="1" dirty="0">
                <a:solidFill>
                  <a:srgbClr val="FFFF00"/>
                </a:solidFill>
              </a:rPr>
              <a:t>Bibliografía </a:t>
            </a:r>
            <a:r>
              <a:rPr lang="es-ES" sz="4400" b="1" i="1" dirty="0" smtClean="0">
                <a:solidFill>
                  <a:srgbClr val="FFFF00"/>
                </a:solidFill>
              </a:rPr>
              <a:t>básica</a:t>
            </a:r>
          </a:p>
          <a:p>
            <a:pPr>
              <a:lnSpc>
                <a:spcPct val="85000"/>
              </a:lnSpc>
              <a:buFont typeface="Arial" charset="0"/>
              <a:buNone/>
              <a:defRPr/>
            </a:pPr>
            <a:endParaRPr lang="es-ES_tradnl" sz="4400" i="1" dirty="0">
              <a:solidFill>
                <a:srgbClr val="FFFF00"/>
              </a:solidFill>
              <a:latin typeface="Times New Roman" pitchFamily="18" charset="0"/>
              <a:cs typeface="Times New Roman" pitchFamily="18" charset="0"/>
            </a:endParaRPr>
          </a:p>
          <a:p>
            <a:pPr>
              <a:lnSpc>
                <a:spcPct val="85000"/>
              </a:lnSpc>
              <a:defRPr/>
            </a:pPr>
            <a:r>
              <a:rPr lang="es-ES_tradnl" sz="4400" i="1" dirty="0">
                <a:solidFill>
                  <a:schemeClr val="bg1"/>
                </a:solidFill>
                <a:latin typeface="Times New Roman" pitchFamily="18" charset="0"/>
                <a:cs typeface="Times New Roman" pitchFamily="18" charset="0"/>
              </a:rPr>
              <a:t>Catecismo de la Iglesia Católica</a:t>
            </a:r>
            <a:r>
              <a:rPr lang="es-ES_tradnl" sz="4400" dirty="0">
                <a:solidFill>
                  <a:schemeClr val="bg1"/>
                </a:solidFill>
                <a:latin typeface="Times New Roman" pitchFamily="18" charset="0"/>
                <a:cs typeface="Times New Roman" pitchFamily="18" charset="0"/>
              </a:rPr>
              <a:t>, 374-421.</a:t>
            </a:r>
            <a:endParaRPr lang="es-AR" sz="4400" dirty="0">
              <a:solidFill>
                <a:schemeClr val="bg1"/>
              </a:solidFill>
              <a:latin typeface="Times New Roman" pitchFamily="18" charset="0"/>
              <a:cs typeface="Times New Roman" pitchFamily="18" charset="0"/>
            </a:endParaRPr>
          </a:p>
          <a:p>
            <a:pPr>
              <a:lnSpc>
                <a:spcPct val="85000"/>
              </a:lnSpc>
              <a:defRPr/>
            </a:pPr>
            <a:r>
              <a:rPr lang="es-ES_tradnl" sz="4400" i="1" dirty="0">
                <a:solidFill>
                  <a:schemeClr val="bg1"/>
                </a:solidFill>
                <a:latin typeface="Times New Roman" pitchFamily="18" charset="0"/>
                <a:cs typeface="Times New Roman" pitchFamily="18" charset="0"/>
              </a:rPr>
              <a:t>Compendio del Catecismo de la Iglesia Católica</a:t>
            </a:r>
            <a:r>
              <a:rPr lang="es-ES_tradnl" sz="4400" dirty="0">
                <a:solidFill>
                  <a:schemeClr val="bg1"/>
                </a:solidFill>
                <a:latin typeface="Times New Roman" pitchFamily="18" charset="0"/>
                <a:cs typeface="Times New Roman" pitchFamily="18" charset="0"/>
              </a:rPr>
              <a:t>, 72-78.</a:t>
            </a:r>
            <a:endParaRPr lang="es-AR" sz="4400" dirty="0">
              <a:solidFill>
                <a:schemeClr val="bg1"/>
              </a:solidFill>
              <a:latin typeface="Times New Roman" pitchFamily="18" charset="0"/>
              <a:cs typeface="Times New Roman" pitchFamily="18" charset="0"/>
            </a:endParaRPr>
          </a:p>
          <a:p>
            <a:pPr>
              <a:lnSpc>
                <a:spcPct val="85000"/>
              </a:lnSpc>
              <a:defRPr/>
            </a:pPr>
            <a:r>
              <a:rPr lang="es-ES_tradnl" sz="4400" cap="small" dirty="0">
                <a:solidFill>
                  <a:schemeClr val="bg1"/>
                </a:solidFill>
                <a:latin typeface="Times New Roman" pitchFamily="18" charset="0"/>
                <a:cs typeface="Times New Roman" pitchFamily="18" charset="0"/>
              </a:rPr>
              <a:t>Juan Pablo</a:t>
            </a:r>
            <a:r>
              <a:rPr lang="es-ES_tradnl" sz="4400" dirty="0">
                <a:solidFill>
                  <a:schemeClr val="bg1"/>
                </a:solidFill>
                <a:latin typeface="Times New Roman" pitchFamily="18" charset="0"/>
                <a:cs typeface="Times New Roman" pitchFamily="18" charset="0"/>
              </a:rPr>
              <a:t> II, </a:t>
            </a:r>
            <a:r>
              <a:rPr lang="es-ES_tradnl" sz="4400" i="1" dirty="0">
                <a:solidFill>
                  <a:schemeClr val="bg1"/>
                </a:solidFill>
                <a:latin typeface="Times New Roman" pitchFamily="18" charset="0"/>
                <a:cs typeface="Times New Roman" pitchFamily="18" charset="0"/>
              </a:rPr>
              <a:t>Creo en Dios Padre. Catequesis sobre el Credo (I)</a:t>
            </a:r>
            <a:r>
              <a:rPr lang="es-ES_tradnl" sz="4400" dirty="0">
                <a:solidFill>
                  <a:schemeClr val="bg1"/>
                </a:solidFill>
                <a:latin typeface="Times New Roman" pitchFamily="18" charset="0"/>
                <a:cs typeface="Times New Roman" pitchFamily="18" charset="0"/>
              </a:rPr>
              <a:t>, Palabra, Madrid 1996, 219 ss. </a:t>
            </a:r>
            <a:endParaRPr lang="es-AR" sz="4400" dirty="0">
              <a:solidFill>
                <a:schemeClr val="bg1"/>
              </a:solidFill>
              <a:latin typeface="Times New Roman" pitchFamily="18" charset="0"/>
              <a:cs typeface="Times New Roman" pitchFamily="18" charset="0"/>
            </a:endParaRPr>
          </a:p>
          <a:p>
            <a:pPr>
              <a:lnSpc>
                <a:spcPct val="85000"/>
              </a:lnSpc>
              <a:defRPr/>
            </a:pPr>
            <a:r>
              <a:rPr lang="es-ES_tradnl" sz="4400" dirty="0">
                <a:solidFill>
                  <a:schemeClr val="bg1"/>
                </a:solidFill>
                <a:latin typeface="Times New Roman" pitchFamily="18" charset="0"/>
                <a:cs typeface="Times New Roman" pitchFamily="18" charset="0"/>
              </a:rPr>
              <a:t>DH, </a:t>
            </a:r>
            <a:r>
              <a:rPr lang="es-ES_tradnl" sz="4400" dirty="0" err="1">
                <a:solidFill>
                  <a:schemeClr val="bg1"/>
                </a:solidFill>
                <a:latin typeface="Times New Roman" pitchFamily="18" charset="0"/>
                <a:cs typeface="Times New Roman" pitchFamily="18" charset="0"/>
              </a:rPr>
              <a:t>nn</a:t>
            </a:r>
            <a:r>
              <a:rPr lang="es-ES_tradnl" sz="4400" dirty="0">
                <a:solidFill>
                  <a:schemeClr val="bg1"/>
                </a:solidFill>
                <a:latin typeface="Times New Roman" pitchFamily="18" charset="0"/>
                <a:cs typeface="Times New Roman" pitchFamily="18" charset="0"/>
              </a:rPr>
              <a:t>. 222-231; 370-395; 1510-1516; 4313</a:t>
            </a:r>
            <a:r>
              <a:rPr lang="es-ES_tradnl" sz="4400" dirty="0" smtClean="0">
                <a:solidFill>
                  <a:schemeClr val="bg1"/>
                </a:solidFill>
                <a:latin typeface="Times New Roman" pitchFamily="18" charset="0"/>
                <a:cs typeface="Times New Roman" pitchFamily="18" charset="0"/>
              </a:rPr>
              <a:t>.</a:t>
            </a:r>
          </a:p>
          <a:p>
            <a:pPr>
              <a:lnSpc>
                <a:spcPct val="85000"/>
              </a:lnSpc>
              <a:defRPr/>
            </a:pPr>
            <a:endParaRPr lang="es-ES_tradnl" sz="4400" dirty="0">
              <a:solidFill>
                <a:schemeClr val="bg1"/>
              </a:solidFill>
              <a:latin typeface="Times New Roman" pitchFamily="18" charset="0"/>
              <a:cs typeface="Times New Roman" pitchFamily="18" charset="0"/>
            </a:endParaRPr>
          </a:p>
          <a:p>
            <a:pPr>
              <a:lnSpc>
                <a:spcPct val="85000"/>
              </a:lnSpc>
              <a:buFont typeface="Arial" charset="0"/>
              <a:buNone/>
              <a:defRPr/>
            </a:pPr>
            <a:r>
              <a:rPr lang="es-ES" sz="4400" b="1" i="1" dirty="0">
                <a:solidFill>
                  <a:srgbClr val="FFFF00"/>
                </a:solidFill>
              </a:rPr>
              <a:t>Lectura </a:t>
            </a:r>
            <a:r>
              <a:rPr lang="es-ES" sz="4400" b="1" i="1" dirty="0" smtClean="0">
                <a:solidFill>
                  <a:srgbClr val="FFFF00"/>
                </a:solidFill>
              </a:rPr>
              <a:t>recomendada</a:t>
            </a:r>
          </a:p>
          <a:p>
            <a:pPr>
              <a:lnSpc>
                <a:spcPct val="85000"/>
              </a:lnSpc>
              <a:buFont typeface="Arial" charset="0"/>
              <a:buNone/>
              <a:defRPr/>
            </a:pPr>
            <a:endParaRPr lang="es-ES_tradnl" sz="4400" dirty="0">
              <a:solidFill>
                <a:schemeClr val="bg1"/>
              </a:solidFill>
              <a:latin typeface="Times New Roman" pitchFamily="18" charset="0"/>
              <a:cs typeface="Times New Roman" pitchFamily="18" charset="0"/>
            </a:endParaRPr>
          </a:p>
          <a:p>
            <a:pPr>
              <a:lnSpc>
                <a:spcPct val="85000"/>
              </a:lnSpc>
              <a:defRPr/>
            </a:pPr>
            <a:r>
              <a:rPr lang="es-ES_tradnl" sz="4400" cap="small" dirty="0">
                <a:solidFill>
                  <a:schemeClr val="bg1"/>
                </a:solidFill>
              </a:rPr>
              <a:t>Juan Pablo</a:t>
            </a:r>
            <a:r>
              <a:rPr lang="es-ES_tradnl" sz="4400" dirty="0">
                <a:solidFill>
                  <a:schemeClr val="bg1"/>
                </a:solidFill>
              </a:rPr>
              <a:t> II, </a:t>
            </a:r>
            <a:r>
              <a:rPr lang="es-ES_tradnl" sz="4400" i="1" dirty="0">
                <a:solidFill>
                  <a:schemeClr val="bg1"/>
                </a:solidFill>
              </a:rPr>
              <a:t>Memoria e identidad</a:t>
            </a:r>
            <a:r>
              <a:rPr lang="es-ES_tradnl" sz="4400" dirty="0">
                <a:solidFill>
                  <a:schemeClr val="bg1"/>
                </a:solidFill>
              </a:rPr>
              <a:t>,  2005.</a:t>
            </a:r>
          </a:p>
          <a:p>
            <a:pPr algn="ctr">
              <a:lnSpc>
                <a:spcPct val="85000"/>
              </a:lnSpc>
              <a:buFont typeface="Arial" charset="0"/>
              <a:buNone/>
              <a:defRPr/>
            </a:pPr>
            <a:r>
              <a:rPr lang="es-ES" sz="4400" dirty="0">
                <a:solidFill>
                  <a:srgbClr val="FFFF00"/>
                </a:solidFill>
                <a:latin typeface="Times New Roman" pitchFamily="18" charset="0"/>
                <a:cs typeface="Times New Roman" pitchFamily="18" charset="0"/>
              </a:rPr>
              <a:t>---------------------------x---------------------------</a:t>
            </a:r>
          </a:p>
          <a:p>
            <a:pPr marL="480060" indent="-480060" algn="ctr">
              <a:lnSpc>
                <a:spcPct val="80000"/>
              </a:lnSpc>
              <a:buNone/>
              <a:defRPr/>
            </a:pPr>
            <a:r>
              <a:rPr lang="es-ES" sz="3200" dirty="0">
                <a:solidFill>
                  <a:schemeClr val="bg1"/>
                </a:solidFill>
                <a:latin typeface="Times New Roman" pitchFamily="18" charset="0"/>
                <a:cs typeface="Times New Roman" pitchFamily="18" charset="0"/>
              </a:rPr>
              <a:t>	</a:t>
            </a:r>
            <a:endParaRPr lang="es-AR" sz="3200" dirty="0">
              <a:solidFill>
                <a:schemeClr val="bg1"/>
              </a:solidFill>
              <a:latin typeface="Times New Roman" pitchFamily="18" charset="0"/>
              <a:cs typeface="Times New Roman" pitchFamily="18" charset="0"/>
            </a:endParaRPr>
          </a:p>
        </p:txBody>
      </p:sp>
      <p:sp>
        <p:nvSpPr>
          <p:cNvPr id="8" name="7 Marcador de número de diapositiva"/>
          <p:cNvSpPr>
            <a:spLocks noGrp="1"/>
          </p:cNvSpPr>
          <p:nvPr>
            <p:ph type="sldNum" sz="quarter" idx="12"/>
          </p:nvPr>
        </p:nvSpPr>
        <p:spPr/>
        <p:txBody>
          <a:bodyPr/>
          <a:lstStyle/>
          <a:p>
            <a:pPr>
              <a:defRPr/>
            </a:pPr>
            <a:fld id="{F25D6B9F-B1BC-4739-96F9-F97E24457515}" type="slidenum">
              <a:rPr lang="es-ES" smtClean="0"/>
              <a:pPr>
                <a:defRPr/>
              </a:pPr>
              <a:t>39</a:t>
            </a:fld>
            <a:endParaRPr lang="es-E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9 Marcador de contenido"/>
          <p:cNvSpPr>
            <a:spLocks noGrp="1"/>
          </p:cNvSpPr>
          <p:nvPr>
            <p:ph idx="1"/>
          </p:nvPr>
        </p:nvSpPr>
        <p:spPr>
          <a:xfrm>
            <a:off x="5510064" y="408112"/>
            <a:ext cx="11161885" cy="6335712"/>
          </a:xfrm>
        </p:spPr>
        <p:txBody>
          <a:bodyPr/>
          <a:lstStyle/>
          <a:p>
            <a:pPr>
              <a:lnSpc>
                <a:spcPct val="85000"/>
              </a:lnSpc>
            </a:pPr>
            <a:r>
              <a:rPr lang="es-ES_tradnl" sz="4400" dirty="0">
                <a:solidFill>
                  <a:schemeClr val="bg1"/>
                </a:solidFill>
                <a:latin typeface="Times New Roman" pitchFamily="18" charset="0"/>
                <a:cs typeface="Times New Roman" pitchFamily="18" charset="0"/>
              </a:rPr>
              <a:t>Este estado se denomina </a:t>
            </a:r>
            <a:br>
              <a:rPr lang="es-ES_tradnl" sz="4400" dirty="0">
                <a:solidFill>
                  <a:schemeClr val="bg1"/>
                </a:solidFill>
                <a:latin typeface="Times New Roman" pitchFamily="18" charset="0"/>
                <a:cs typeface="Times New Roman" pitchFamily="18" charset="0"/>
              </a:rPr>
            </a:br>
            <a:r>
              <a:rPr lang="es-ES_tradnl" sz="4400" dirty="0">
                <a:solidFill>
                  <a:schemeClr val="bg1"/>
                </a:solidFill>
                <a:latin typeface="Times New Roman" pitchFamily="18" charset="0"/>
                <a:cs typeface="Times New Roman" pitchFamily="18" charset="0"/>
              </a:rPr>
              <a:t>*teológicamente </a:t>
            </a:r>
            <a:br>
              <a:rPr lang="es-ES_tradnl" sz="4400" dirty="0">
                <a:solidFill>
                  <a:schemeClr val="bg1"/>
                </a:solidFill>
                <a:latin typeface="Times New Roman" pitchFamily="18" charset="0"/>
                <a:cs typeface="Times New Roman" pitchFamily="18" charset="0"/>
              </a:rPr>
            </a:br>
            <a:r>
              <a:rPr lang="es-ES_tradnl" sz="4400" dirty="0">
                <a:solidFill>
                  <a:srgbClr val="FFFF00"/>
                </a:solidFill>
                <a:latin typeface="Times New Roman" pitchFamily="18" charset="0"/>
                <a:cs typeface="Times New Roman" pitchFamily="18" charset="0"/>
              </a:rPr>
              <a:t>*</a:t>
            </a:r>
            <a:r>
              <a:rPr lang="es-ES_tradnl" sz="4400" b="1" i="1" dirty="0">
                <a:solidFill>
                  <a:srgbClr val="FFFF00"/>
                </a:solidFill>
                <a:latin typeface="Times New Roman" pitchFamily="18" charset="0"/>
                <a:cs typeface="Times New Roman" pitchFamily="18" charset="0"/>
              </a:rPr>
              <a:t>elevación sobrenatural</a:t>
            </a:r>
            <a:r>
              <a:rPr lang="es-ES_tradnl" sz="4400" dirty="0">
                <a:solidFill>
                  <a:schemeClr val="bg1"/>
                </a:solidFill>
                <a:latin typeface="Times New Roman" pitchFamily="18" charset="0"/>
                <a:cs typeface="Times New Roman" pitchFamily="18" charset="0"/>
              </a:rPr>
              <a:t>, </a:t>
            </a:r>
            <a:br>
              <a:rPr lang="es-ES_tradnl" sz="4400" dirty="0">
                <a:solidFill>
                  <a:schemeClr val="bg1"/>
                </a:solidFill>
                <a:latin typeface="Times New Roman" pitchFamily="18" charset="0"/>
                <a:cs typeface="Times New Roman" pitchFamily="18" charset="0"/>
              </a:rPr>
            </a:br>
            <a:r>
              <a:rPr lang="es-ES_tradnl" sz="4400" dirty="0">
                <a:solidFill>
                  <a:schemeClr val="bg1"/>
                </a:solidFill>
                <a:latin typeface="Times New Roman" pitchFamily="18" charset="0"/>
                <a:cs typeface="Times New Roman" pitchFamily="18" charset="0"/>
              </a:rPr>
              <a:t>*pues indica </a:t>
            </a:r>
            <a:r>
              <a:rPr lang="es-ES_tradnl" sz="4400" dirty="0" smtClean="0">
                <a:solidFill>
                  <a:schemeClr val="bg1"/>
                </a:solidFill>
                <a:latin typeface="Times New Roman" pitchFamily="18" charset="0"/>
                <a:cs typeface="Times New Roman" pitchFamily="18" charset="0"/>
              </a:rPr>
              <a:t>un </a:t>
            </a:r>
            <a:r>
              <a:rPr lang="es-ES_tradnl" sz="4400" dirty="0">
                <a:solidFill>
                  <a:schemeClr val="bg1"/>
                </a:solidFill>
                <a:latin typeface="Times New Roman" pitchFamily="18" charset="0"/>
                <a:cs typeface="Times New Roman" pitchFamily="18" charset="0"/>
              </a:rPr>
              <a:t>don gratuito, </a:t>
            </a:r>
            <a:br>
              <a:rPr lang="es-ES_tradnl" sz="4400" dirty="0">
                <a:solidFill>
                  <a:schemeClr val="bg1"/>
                </a:solidFill>
                <a:latin typeface="Times New Roman" pitchFamily="18" charset="0"/>
                <a:cs typeface="Times New Roman" pitchFamily="18" charset="0"/>
              </a:rPr>
            </a:br>
            <a:r>
              <a:rPr lang="es-ES_tradnl" sz="4400" dirty="0">
                <a:solidFill>
                  <a:schemeClr val="bg1"/>
                </a:solidFill>
                <a:latin typeface="Times New Roman" pitchFamily="18" charset="0"/>
                <a:cs typeface="Times New Roman" pitchFamily="18" charset="0"/>
              </a:rPr>
              <a:t>*inalcanzable </a:t>
            </a:r>
            <a:br>
              <a:rPr lang="es-ES_tradnl" sz="4400" dirty="0">
                <a:solidFill>
                  <a:schemeClr val="bg1"/>
                </a:solidFill>
                <a:latin typeface="Times New Roman" pitchFamily="18" charset="0"/>
                <a:cs typeface="Times New Roman" pitchFamily="18" charset="0"/>
              </a:rPr>
            </a:br>
            <a:r>
              <a:rPr lang="es-ES_tradnl" sz="4400" dirty="0">
                <a:solidFill>
                  <a:schemeClr val="bg1"/>
                </a:solidFill>
                <a:latin typeface="Times New Roman" pitchFamily="18" charset="0"/>
                <a:cs typeface="Times New Roman" pitchFamily="18" charset="0"/>
              </a:rPr>
              <a:t>*con las solas fuerzas naturales,</a:t>
            </a:r>
            <a:br>
              <a:rPr lang="es-ES_tradnl" sz="4400" dirty="0">
                <a:solidFill>
                  <a:schemeClr val="bg1"/>
                </a:solidFill>
                <a:latin typeface="Times New Roman" pitchFamily="18" charset="0"/>
                <a:cs typeface="Times New Roman" pitchFamily="18" charset="0"/>
              </a:rPr>
            </a:br>
            <a:r>
              <a:rPr lang="es-ES_tradnl" sz="4400" dirty="0">
                <a:solidFill>
                  <a:schemeClr val="bg1"/>
                </a:solidFill>
                <a:latin typeface="Times New Roman" pitchFamily="18" charset="0"/>
                <a:cs typeface="Times New Roman" pitchFamily="18" charset="0"/>
              </a:rPr>
              <a:t>*no exigido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*aunque </a:t>
            </a:r>
            <a:r>
              <a:rPr lang="es-ES_tradnl" sz="4400" dirty="0">
                <a:solidFill>
                  <a:schemeClr val="bg1"/>
                </a:solidFill>
                <a:latin typeface="Times New Roman" pitchFamily="18" charset="0"/>
                <a:cs typeface="Times New Roman" pitchFamily="18" charset="0"/>
              </a:rPr>
              <a:t>congruente </a:t>
            </a:r>
            <a:br>
              <a:rPr lang="es-ES_tradnl" sz="4400" dirty="0">
                <a:solidFill>
                  <a:schemeClr val="bg1"/>
                </a:solidFill>
                <a:latin typeface="Times New Roman" pitchFamily="18" charset="0"/>
                <a:cs typeface="Times New Roman" pitchFamily="18" charset="0"/>
              </a:rPr>
            </a:br>
            <a:r>
              <a:rPr lang="es-ES_tradnl" sz="4400" dirty="0">
                <a:solidFill>
                  <a:schemeClr val="bg1"/>
                </a:solidFill>
                <a:latin typeface="Times New Roman" pitchFamily="18" charset="0"/>
                <a:cs typeface="Times New Roman" pitchFamily="18" charset="0"/>
              </a:rPr>
              <a:t>*con la creación del hombre </a:t>
            </a:r>
            <a:br>
              <a:rPr lang="es-ES_tradnl" sz="4400" dirty="0">
                <a:solidFill>
                  <a:schemeClr val="bg1"/>
                </a:solidFill>
                <a:latin typeface="Times New Roman" pitchFamily="18" charset="0"/>
                <a:cs typeface="Times New Roman" pitchFamily="18" charset="0"/>
              </a:rPr>
            </a:br>
            <a:r>
              <a:rPr lang="es-ES_tradnl" sz="4400" dirty="0">
                <a:solidFill>
                  <a:schemeClr val="bg1"/>
                </a:solidFill>
                <a:latin typeface="Times New Roman" pitchFamily="18" charset="0"/>
                <a:cs typeface="Times New Roman" pitchFamily="18" charset="0"/>
              </a:rPr>
              <a:t>*a imagen y </a:t>
            </a:r>
            <a:br>
              <a:rPr lang="es-ES_tradnl" sz="4400" dirty="0">
                <a:solidFill>
                  <a:schemeClr val="bg1"/>
                </a:solidFill>
                <a:latin typeface="Times New Roman" pitchFamily="18" charset="0"/>
                <a:cs typeface="Times New Roman" pitchFamily="18" charset="0"/>
              </a:rPr>
            </a:br>
            <a:r>
              <a:rPr lang="es-ES_tradnl" sz="4400" dirty="0">
                <a:solidFill>
                  <a:schemeClr val="bg1"/>
                </a:solidFill>
                <a:latin typeface="Times New Roman" pitchFamily="18" charset="0"/>
                <a:cs typeface="Times New Roman" pitchFamily="18" charset="0"/>
              </a:rPr>
              <a:t>*semejanza de Dios. </a:t>
            </a:r>
          </a:p>
          <a:p>
            <a:pPr>
              <a:lnSpc>
                <a:spcPct val="85000"/>
              </a:lnSpc>
            </a:pPr>
            <a:endParaRPr lang="es-ES_tradnl" sz="4400" dirty="0">
              <a:solidFill>
                <a:schemeClr val="bg1"/>
              </a:solidFill>
              <a:latin typeface="Times New Roman" pitchFamily="18" charset="0"/>
              <a:cs typeface="Times New Roman" pitchFamily="18" charset="0"/>
            </a:endParaRPr>
          </a:p>
          <a:p>
            <a:pPr lvl="0">
              <a:lnSpc>
                <a:spcPct val="85000"/>
              </a:lnSpc>
              <a:buNone/>
            </a:pPr>
            <a:r>
              <a:rPr lang="es-ES_tradnl" sz="4400" b="1" dirty="0">
                <a:solidFill>
                  <a:srgbClr val="FFFF00"/>
                </a:solidFill>
                <a:latin typeface="Times New Roman" pitchFamily="18" charset="0"/>
                <a:cs typeface="Times New Roman" pitchFamily="18" charset="0"/>
              </a:rPr>
              <a:t>a) </a:t>
            </a:r>
            <a:r>
              <a:rPr lang="es-ES_tradnl" sz="4400" dirty="0">
                <a:solidFill>
                  <a:prstClr val="white"/>
                </a:solidFill>
                <a:latin typeface="Times New Roman" pitchFamily="18" charset="0"/>
                <a:cs typeface="Times New Roman" pitchFamily="18" charset="0"/>
              </a:rPr>
              <a:t>No conviene separar </a:t>
            </a:r>
            <a:r>
              <a:rPr lang="es-ES_tradnl" sz="4400" dirty="0" smtClean="0">
                <a:solidFill>
                  <a:prstClr val="white"/>
                </a:solidFill>
                <a:latin typeface="Times New Roman" pitchFamily="18" charset="0"/>
                <a:cs typeface="Times New Roman" pitchFamily="18" charset="0"/>
              </a:rPr>
              <a:t> la </a:t>
            </a:r>
            <a:r>
              <a:rPr lang="es-ES_tradnl" sz="4400" dirty="0">
                <a:solidFill>
                  <a:prstClr val="white"/>
                </a:solidFill>
                <a:latin typeface="Times New Roman" pitchFamily="18" charset="0"/>
                <a:cs typeface="Times New Roman" pitchFamily="18" charset="0"/>
              </a:rPr>
              <a:t>creación de </a:t>
            </a:r>
            <a:br>
              <a:rPr lang="es-ES_tradnl" sz="4400" dirty="0">
                <a:solidFill>
                  <a:prstClr val="white"/>
                </a:solidFill>
                <a:latin typeface="Times New Roman" pitchFamily="18" charset="0"/>
                <a:cs typeface="Times New Roman" pitchFamily="18" charset="0"/>
              </a:rPr>
            </a:br>
            <a:r>
              <a:rPr lang="es-ES_tradnl" sz="4400" dirty="0" smtClean="0">
                <a:solidFill>
                  <a:prstClr val="white"/>
                </a:solidFill>
                <a:latin typeface="Times New Roman" pitchFamily="18" charset="0"/>
                <a:cs typeface="Times New Roman" pitchFamily="18" charset="0"/>
              </a:rPr>
              <a:t> la </a:t>
            </a:r>
            <a:r>
              <a:rPr lang="es-ES_tradnl" sz="4400" dirty="0">
                <a:solidFill>
                  <a:prstClr val="white"/>
                </a:solidFill>
                <a:latin typeface="Times New Roman" pitchFamily="18" charset="0"/>
                <a:cs typeface="Times New Roman" pitchFamily="18" charset="0"/>
              </a:rPr>
              <a:t>elevación al </a:t>
            </a:r>
            <a:r>
              <a:rPr lang="es-ES_tradnl" sz="4400" dirty="0" smtClean="0">
                <a:solidFill>
                  <a:prstClr val="white"/>
                </a:solidFill>
                <a:latin typeface="Times New Roman" pitchFamily="18" charset="0"/>
                <a:cs typeface="Times New Roman" pitchFamily="18" charset="0"/>
              </a:rPr>
              <a:t>orden </a:t>
            </a:r>
            <a:r>
              <a:rPr lang="es-ES_tradnl" sz="4400" dirty="0">
                <a:solidFill>
                  <a:prstClr val="white"/>
                </a:solidFill>
                <a:latin typeface="Times New Roman" pitchFamily="18" charset="0"/>
                <a:cs typeface="Times New Roman" pitchFamily="18" charset="0"/>
              </a:rPr>
              <a:t>sobrenatural. </a:t>
            </a:r>
          </a:p>
          <a:p>
            <a:pPr>
              <a:lnSpc>
                <a:spcPct val="85000"/>
              </a:lnSpc>
            </a:pPr>
            <a:endParaRPr lang="es-AR" sz="3200" dirty="0" smtClean="0">
              <a:solidFill>
                <a:schemeClr val="bg1"/>
              </a:solidFill>
              <a:latin typeface="Times New Roman" pitchFamily="18" charset="0"/>
              <a:cs typeface="Times New Roman" pitchFamily="18" charset="0"/>
            </a:endParaRPr>
          </a:p>
          <a:p>
            <a:pPr>
              <a:lnSpc>
                <a:spcPct val="85000"/>
              </a:lnSpc>
              <a:buFont typeface="Arial" charset="0"/>
              <a:buNone/>
            </a:pPr>
            <a:r>
              <a:rPr lang="es-ES_tradnl" sz="3200" dirty="0">
                <a:solidFill>
                  <a:schemeClr val="bg1"/>
                </a:solidFill>
                <a:latin typeface="Times New Roman" pitchFamily="18" charset="0"/>
                <a:cs typeface="Times New Roman" pitchFamily="18" charset="0"/>
              </a:rPr>
              <a:t>	</a:t>
            </a:r>
            <a:endParaRPr lang="es-ES" sz="3200" dirty="0">
              <a:solidFill>
                <a:schemeClr val="bg1"/>
              </a:solidFill>
              <a:latin typeface="Times New Roman" pitchFamily="18" charset="0"/>
              <a:cs typeface="Times New Roman" pitchFamily="18" charset="0"/>
            </a:endParaRPr>
          </a:p>
        </p:txBody>
      </p:sp>
      <p:sp>
        <p:nvSpPr>
          <p:cNvPr id="512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289176"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BA1EC611-0651-41B5-AFCD-DB8B4912D39C}" type="slidenum">
              <a:rPr lang="es-ES" smtClean="0"/>
              <a:pPr>
                <a:defRPr/>
              </a:pPr>
              <a:t>4</a:t>
            </a:fld>
            <a:endParaRPr lang="es-ES"/>
          </a:p>
        </p:txBody>
      </p:sp>
      <p:pic>
        <p:nvPicPr>
          <p:cNvPr id="5131" name="Picture 14" descr="http://visualiseur.bnf.fr/ConsulterElementNum?O=IFN-8100028&amp;E=JPEG&amp;Deb=7&amp;Fin=7&amp;Param=C">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l="14886" t="11812" r="28760" b="9930"/>
          <a:stretch>
            <a:fillRect/>
          </a:stretch>
        </p:blipFill>
        <p:spPr bwMode="auto">
          <a:xfrm>
            <a:off x="757536" y="264095"/>
            <a:ext cx="4464496" cy="446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2" descr="http://visualiseur.bnf.fr/ConsulterElementNum?O=IFN-8100028&amp;E=JPEG&amp;Deb=10&amp;Fin=10&amp;Param=C">
            <a:hlinkClick r:id="rId2"/>
          </p:cNvPr>
          <p:cNvPicPr>
            <a:picLocks noChangeAspect="1" noChangeArrowheads="1"/>
          </p:cNvPicPr>
          <p:nvPr/>
        </p:nvPicPr>
        <p:blipFill>
          <a:blip r:embed="rId4" cstate="email">
            <a:extLst>
              <a:ext uri="{28A0092B-C50C-407E-A947-70E740481C1C}">
                <a14:useLocalDpi xmlns:a14="http://schemas.microsoft.com/office/drawing/2010/main" val="0"/>
              </a:ext>
            </a:extLst>
          </a:blip>
          <a:srcRect l="24443" t="10336" r="19638" b="9930"/>
          <a:stretch>
            <a:fillRect/>
          </a:stretch>
        </p:blipFill>
        <p:spPr bwMode="auto">
          <a:xfrm>
            <a:off x="826121" y="4872038"/>
            <a:ext cx="4395911" cy="456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contenido"/>
          <p:cNvSpPr>
            <a:spLocks noGrp="1"/>
          </p:cNvSpPr>
          <p:nvPr>
            <p:ph idx="1"/>
          </p:nvPr>
        </p:nvSpPr>
        <p:spPr>
          <a:xfrm>
            <a:off x="3492550" y="912168"/>
            <a:ext cx="10658475" cy="6337300"/>
          </a:xfrm>
        </p:spPr>
        <p:txBody>
          <a:bodyPr/>
          <a:lstStyle/>
          <a:p>
            <a:pPr marL="480060" indent="-480060" algn="ctr">
              <a:lnSpc>
                <a:spcPct val="85000"/>
              </a:lnSpc>
              <a:buNone/>
              <a:defRPr/>
            </a:pPr>
            <a:endParaRPr lang="es-ES" sz="3200" dirty="0">
              <a:solidFill>
                <a:schemeClr val="bg1"/>
              </a:solidFill>
              <a:latin typeface="Times New Roman" pitchFamily="18" charset="0"/>
              <a:cs typeface="Times New Roman" pitchFamily="18" charset="0"/>
            </a:endParaRPr>
          </a:p>
          <a:p>
            <a:pPr marL="480060" indent="-480060" algn="ctr">
              <a:lnSpc>
                <a:spcPct val="85000"/>
              </a:lnSpc>
              <a:buNone/>
              <a:defRPr/>
            </a:pPr>
            <a:endParaRPr lang="es-ES" sz="3200" dirty="0">
              <a:solidFill>
                <a:schemeClr val="bg1"/>
              </a:solidFill>
              <a:latin typeface="Times New Roman" pitchFamily="18" charset="0"/>
              <a:cs typeface="Times New Roman" pitchFamily="18" charset="0"/>
            </a:endParaRPr>
          </a:p>
          <a:p>
            <a:pPr marL="480060" indent="-480060" algn="ctr">
              <a:lnSpc>
                <a:spcPct val="85000"/>
              </a:lnSpc>
              <a:buNone/>
              <a:defRPr/>
            </a:pPr>
            <a:endParaRPr lang="es-ES" sz="3200" dirty="0">
              <a:solidFill>
                <a:schemeClr val="bg1"/>
              </a:solidFill>
              <a:latin typeface="Times New Roman" pitchFamily="18" charset="0"/>
              <a:cs typeface="Times New Roman" pitchFamily="18" charset="0"/>
            </a:endParaRPr>
          </a:p>
          <a:p>
            <a:pPr marL="480060" indent="-480060" algn="ctr">
              <a:lnSpc>
                <a:spcPct val="85000"/>
              </a:lnSpc>
              <a:buNone/>
              <a:defRPr/>
            </a:pPr>
            <a:r>
              <a:rPr lang="es-MX" sz="3200" dirty="0">
                <a:solidFill>
                  <a:schemeClr val="bg1"/>
                </a:solidFill>
                <a:latin typeface="Times New Roman" pitchFamily="18" charset="0"/>
                <a:cs typeface="Times New Roman" pitchFamily="18" charset="0"/>
              </a:rPr>
              <a:t>Presentación de estudio</a:t>
            </a:r>
          </a:p>
          <a:p>
            <a:pPr marL="480060" indent="-480060" algn="ctr">
              <a:lnSpc>
                <a:spcPct val="85000"/>
              </a:lnSpc>
              <a:buNone/>
              <a:defRPr/>
            </a:pPr>
            <a:r>
              <a:rPr lang="es-MX" sz="3200" dirty="0">
                <a:solidFill>
                  <a:schemeClr val="bg1"/>
                </a:solidFill>
                <a:latin typeface="Times New Roman" pitchFamily="18" charset="0"/>
                <a:cs typeface="Times New Roman" pitchFamily="18" charset="0"/>
              </a:rPr>
              <a:t>para que los asistentes puedan estudiar </a:t>
            </a:r>
          </a:p>
          <a:p>
            <a:pPr marL="480060" indent="-480060" algn="ctr">
              <a:lnSpc>
                <a:spcPct val="85000"/>
              </a:lnSpc>
              <a:buNone/>
              <a:defRPr/>
            </a:pPr>
            <a:r>
              <a:rPr lang="es-MX" sz="3200" dirty="0">
                <a:solidFill>
                  <a:schemeClr val="bg1"/>
                </a:solidFill>
                <a:latin typeface="Times New Roman" pitchFamily="18" charset="0"/>
                <a:cs typeface="Times New Roman" pitchFamily="18" charset="0"/>
              </a:rPr>
              <a:t>los contenidos  de la clase y para que, </a:t>
            </a:r>
            <a:br>
              <a:rPr lang="es-MX" sz="3200" dirty="0">
                <a:solidFill>
                  <a:schemeClr val="bg1"/>
                </a:solidFill>
                <a:latin typeface="Times New Roman" pitchFamily="18" charset="0"/>
                <a:cs typeface="Times New Roman" pitchFamily="18" charset="0"/>
              </a:rPr>
            </a:br>
            <a:r>
              <a:rPr lang="es-MX" sz="3200" dirty="0">
                <a:solidFill>
                  <a:schemeClr val="bg1"/>
                </a:solidFill>
                <a:latin typeface="Times New Roman" pitchFamily="18" charset="0"/>
                <a:cs typeface="Times New Roman" pitchFamily="18" charset="0"/>
              </a:rPr>
              <a:t>quien quiera utilizarla, pueda  modificarla </a:t>
            </a:r>
          </a:p>
          <a:p>
            <a:pPr marL="480060" indent="-480060" algn="ctr">
              <a:lnSpc>
                <a:spcPct val="85000"/>
              </a:lnSpc>
              <a:buNone/>
              <a:defRPr/>
            </a:pPr>
            <a:r>
              <a:rPr lang="es-MX" sz="3200" dirty="0">
                <a:solidFill>
                  <a:schemeClr val="bg1"/>
                </a:solidFill>
                <a:latin typeface="Times New Roman" pitchFamily="18" charset="0"/>
                <a:cs typeface="Times New Roman" pitchFamily="18" charset="0"/>
              </a:rPr>
              <a:t>según su propio estilo</a:t>
            </a:r>
          </a:p>
          <a:p>
            <a:pPr marL="480060" indent="-480060" algn="ctr">
              <a:lnSpc>
                <a:spcPct val="85000"/>
              </a:lnSpc>
              <a:buNone/>
              <a:defRPr/>
            </a:pPr>
            <a:r>
              <a:rPr lang="es-MX" sz="3200" dirty="0">
                <a:solidFill>
                  <a:schemeClr val="bg1"/>
                </a:solidFill>
                <a:latin typeface="Times New Roman" pitchFamily="18" charset="0"/>
                <a:cs typeface="Times New Roman" pitchFamily="18" charset="0"/>
              </a:rPr>
              <a:t>P. JMG</a:t>
            </a:r>
          </a:p>
          <a:p>
            <a:pPr marL="480060" indent="-480060" algn="ctr">
              <a:lnSpc>
                <a:spcPct val="85000"/>
              </a:lnSpc>
              <a:buNone/>
              <a:defRPr/>
            </a:pPr>
            <a:endParaRPr lang="es-ES" sz="3200" dirty="0">
              <a:solidFill>
                <a:schemeClr val="bg1"/>
              </a:solidFill>
              <a:latin typeface="Times New Roman" pitchFamily="18" charset="0"/>
              <a:cs typeface="Times New Roman" pitchFamily="18" charset="0"/>
            </a:endParaRPr>
          </a:p>
          <a:p>
            <a:pPr marL="480060" indent="-480060" algn="ctr">
              <a:lnSpc>
                <a:spcPct val="85000"/>
              </a:lnSpc>
              <a:buNone/>
              <a:defRPr/>
            </a:pPr>
            <a:r>
              <a:rPr lang="es-ES" sz="3200" dirty="0">
                <a:solidFill>
                  <a:schemeClr val="bg1"/>
                </a:solidFill>
                <a:latin typeface="Times New Roman" pitchFamily="18" charset="0"/>
                <a:cs typeface="Times New Roman" pitchFamily="18" charset="0"/>
              </a:rPr>
              <a:t>	www.oracionesydevociones.info</a:t>
            </a:r>
          </a:p>
          <a:p>
            <a:pPr marL="480060" indent="-480060" algn="ctr">
              <a:lnSpc>
                <a:spcPct val="85000"/>
              </a:lnSpc>
              <a:buNone/>
              <a:defRPr/>
            </a:pPr>
            <a:r>
              <a:rPr lang="es-ES" sz="3200" dirty="0">
                <a:solidFill>
                  <a:schemeClr val="bg1"/>
                </a:solidFill>
                <a:latin typeface="Times New Roman" pitchFamily="18" charset="0"/>
                <a:cs typeface="Times New Roman" pitchFamily="18" charset="0"/>
              </a:rPr>
              <a:t>	www.encuentra.com</a:t>
            </a:r>
          </a:p>
          <a:p>
            <a:pPr marL="480060" indent="-480060" algn="ctr">
              <a:lnSpc>
                <a:spcPct val="85000"/>
              </a:lnSpc>
              <a:buNone/>
              <a:defRPr/>
            </a:pPr>
            <a:r>
              <a:rPr lang="es-ES" sz="3200" dirty="0">
                <a:solidFill>
                  <a:schemeClr val="bg1"/>
                </a:solidFill>
                <a:latin typeface="Times New Roman" pitchFamily="18" charset="0"/>
                <a:cs typeface="Times New Roman" pitchFamily="18" charset="0"/>
              </a:rPr>
              <a:t>	juanmariagallardo@gmail.com</a:t>
            </a:r>
          </a:p>
          <a:p>
            <a:pPr marL="480060" indent="-480060" algn="ctr">
              <a:lnSpc>
                <a:spcPct val="85000"/>
              </a:lnSpc>
              <a:buNone/>
              <a:defRPr/>
            </a:pPr>
            <a:r>
              <a:rPr lang="es-ES" sz="3200" dirty="0">
                <a:solidFill>
                  <a:schemeClr val="bg1"/>
                </a:solidFill>
                <a:latin typeface="Times New Roman" pitchFamily="18" charset="0"/>
                <a:cs typeface="Times New Roman" pitchFamily="18" charset="0"/>
              </a:rPr>
              <a:t>	secretariaifti@gmail.com</a:t>
            </a:r>
            <a:endParaRPr lang="es-AR" sz="3200" dirty="0">
              <a:solidFill>
                <a:schemeClr val="bg1"/>
              </a:solidFill>
              <a:latin typeface="Times New Roman" pitchFamily="18" charset="0"/>
              <a:cs typeface="Times New Roman" pitchFamily="18" charset="0"/>
            </a:endParaRPr>
          </a:p>
          <a:p>
            <a:pPr marL="480060" indent="-480060">
              <a:lnSpc>
                <a:spcPct val="85000"/>
              </a:lnSpc>
              <a:defRPr/>
            </a:pPr>
            <a:endParaRPr lang="es-AR" dirty="0"/>
          </a:p>
        </p:txBody>
      </p:sp>
      <p:sp>
        <p:nvSpPr>
          <p:cNvPr id="8" name="7 Marcador de número de diapositiva"/>
          <p:cNvSpPr>
            <a:spLocks noGrp="1"/>
          </p:cNvSpPr>
          <p:nvPr>
            <p:ph type="sldNum" sz="quarter" idx="12"/>
          </p:nvPr>
        </p:nvSpPr>
        <p:spPr/>
        <p:txBody>
          <a:bodyPr/>
          <a:lstStyle/>
          <a:p>
            <a:pPr>
              <a:defRPr/>
            </a:pPr>
            <a:fld id="{F25D6B9F-B1BC-4739-96F9-F97E24457515}" type="slidenum">
              <a:rPr lang="es-ES" smtClean="0"/>
              <a:pPr>
                <a:defRPr/>
              </a:pPr>
              <a:t>40</a:t>
            </a:fld>
            <a:endParaRPr lang="es-ES"/>
          </a:p>
        </p:txBody>
      </p:sp>
    </p:spTree>
    <p:extLst>
      <p:ext uri="{BB962C8B-B14F-4D97-AF65-F5344CB8AC3E}">
        <p14:creationId xmlns:p14="http://schemas.microsoft.com/office/powerpoint/2010/main" val="32803541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9 Marcador de contenido"/>
          <p:cNvSpPr>
            <a:spLocks noGrp="1"/>
          </p:cNvSpPr>
          <p:nvPr>
            <p:ph idx="1"/>
          </p:nvPr>
        </p:nvSpPr>
        <p:spPr>
          <a:xfrm>
            <a:off x="6230144" y="409104"/>
            <a:ext cx="10081120" cy="6335712"/>
          </a:xfrm>
        </p:spPr>
        <p:txBody>
          <a:bodyPr/>
          <a:lstStyle/>
          <a:p>
            <a:pPr>
              <a:lnSpc>
                <a:spcPct val="85000"/>
              </a:lnSpc>
              <a:buFont typeface="Arial" charset="0"/>
              <a:buNone/>
            </a:pPr>
            <a:r>
              <a:rPr lang="es-ES_tradnl" sz="4400" dirty="0">
                <a:solidFill>
                  <a:schemeClr val="bg1"/>
                </a:solidFill>
                <a:latin typeface="Times New Roman" pitchFamily="18" charset="0"/>
                <a:cs typeface="Times New Roman" pitchFamily="18" charset="0"/>
              </a:rPr>
              <a:t>	</a:t>
            </a:r>
            <a:r>
              <a:rPr lang="es-ES_tradnl" sz="4400" dirty="0" smtClean="0">
                <a:solidFill>
                  <a:schemeClr val="bg1"/>
                </a:solidFill>
                <a:latin typeface="Times New Roman" pitchFamily="18" charset="0"/>
                <a:cs typeface="Times New Roman" pitchFamily="18" charset="0"/>
              </a:rPr>
              <a:t>…</a:t>
            </a:r>
            <a:endParaRPr lang="es-ES" sz="4400" dirty="0">
              <a:solidFill>
                <a:schemeClr val="bg1"/>
              </a:solidFill>
              <a:latin typeface="Times New Roman" pitchFamily="18" charset="0"/>
              <a:cs typeface="Times New Roman" pitchFamily="18" charset="0"/>
            </a:endParaRPr>
          </a:p>
        </p:txBody>
      </p:sp>
      <p:sp>
        <p:nvSpPr>
          <p:cNvPr id="922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289176"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5C5D7E1E-8948-40E0-B2DE-2FADDE619908}" type="slidenum">
              <a:rPr lang="es-ES" smtClean="0"/>
              <a:pPr>
                <a:defRPr/>
              </a:pPr>
              <a:t>41</a:t>
            </a:fld>
            <a:endParaRPr lang="es-ES"/>
          </a:p>
        </p:txBody>
      </p:sp>
      <p:pic>
        <p:nvPicPr>
          <p:cNvPr id="9227" name="Picture 13" descr="http://visualiseur.bnf.fr/ConsulterElementNum?O=IFN-8100140&amp;E=JPEG&amp;Deb=1&amp;Fin=1&amp;Param=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4430" t="4332" r="9930" b="7938"/>
          <a:stretch>
            <a:fillRect/>
          </a:stretch>
        </p:blipFill>
        <p:spPr bwMode="auto">
          <a:xfrm>
            <a:off x="321468" y="264096"/>
            <a:ext cx="5836667" cy="892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9 Marcador de contenido"/>
          <p:cNvSpPr>
            <a:spLocks noGrp="1"/>
          </p:cNvSpPr>
          <p:nvPr>
            <p:ph idx="1"/>
          </p:nvPr>
        </p:nvSpPr>
        <p:spPr>
          <a:xfrm>
            <a:off x="397496" y="505048"/>
            <a:ext cx="11089232" cy="8976072"/>
          </a:xfrm>
        </p:spPr>
        <p:txBody>
          <a:bodyPr/>
          <a:lstStyle/>
          <a:p>
            <a:pPr>
              <a:lnSpc>
                <a:spcPct val="85000"/>
              </a:lnSpc>
            </a:pPr>
            <a:r>
              <a:rPr lang="es-ES_tradnl" sz="4400" dirty="0" smtClean="0">
                <a:solidFill>
                  <a:schemeClr val="bg1"/>
                </a:solidFill>
                <a:latin typeface="Times New Roman" pitchFamily="18" charset="0"/>
                <a:cs typeface="Times New Roman" pitchFamily="18" charset="0"/>
              </a:rPr>
              <a:t>La </a:t>
            </a:r>
            <a:r>
              <a:rPr lang="es-ES_tradnl" sz="4400" dirty="0">
                <a:solidFill>
                  <a:schemeClr val="bg1"/>
                </a:solidFill>
                <a:latin typeface="Times New Roman" pitchFamily="18" charset="0"/>
                <a:cs typeface="Times New Roman" pitchFamily="18" charset="0"/>
              </a:rPr>
              <a:t>creación no es “</a:t>
            </a:r>
            <a:r>
              <a:rPr lang="es-ES_tradnl" sz="4400" b="1" dirty="0">
                <a:solidFill>
                  <a:srgbClr val="FFFF00"/>
                </a:solidFill>
                <a:latin typeface="Times New Roman" pitchFamily="18" charset="0"/>
                <a:cs typeface="Times New Roman" pitchFamily="18" charset="0"/>
              </a:rPr>
              <a:t>neutra</a:t>
            </a:r>
            <a:r>
              <a:rPr lang="es-ES_tradnl" sz="4400" dirty="0">
                <a:solidFill>
                  <a:schemeClr val="bg1"/>
                </a:solidFill>
                <a:latin typeface="Times New Roman" pitchFamily="18" charset="0"/>
                <a:cs typeface="Times New Roman" pitchFamily="18" charset="0"/>
              </a:rPr>
              <a:t>”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respecto </a:t>
            </a:r>
            <a:r>
              <a:rPr lang="es-ES_tradnl" sz="4400" dirty="0">
                <a:solidFill>
                  <a:schemeClr val="bg1"/>
                </a:solidFill>
                <a:latin typeface="Times New Roman" pitchFamily="18" charset="0"/>
                <a:cs typeface="Times New Roman" pitchFamily="18" charset="0"/>
              </a:rPr>
              <a:t>a la comunión con Dios,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sino </a:t>
            </a:r>
            <a:r>
              <a:rPr lang="es-ES_tradnl" sz="4400" dirty="0">
                <a:solidFill>
                  <a:schemeClr val="bg1"/>
                </a:solidFill>
                <a:latin typeface="Times New Roman" pitchFamily="18" charset="0"/>
                <a:cs typeface="Times New Roman" pitchFamily="18" charset="0"/>
              </a:rPr>
              <a:t>que está orientada a ella. </a:t>
            </a:r>
          </a:p>
          <a:p>
            <a:pPr>
              <a:lnSpc>
                <a:spcPct val="85000"/>
              </a:lnSpc>
            </a:pPr>
            <a:endParaRPr lang="es-ES_tradnl" sz="4400" dirty="0">
              <a:solidFill>
                <a:schemeClr val="bg1"/>
              </a:solidFill>
              <a:latin typeface="Times New Roman" pitchFamily="18" charset="0"/>
              <a:cs typeface="Times New Roman" pitchFamily="18" charset="0"/>
            </a:endParaRPr>
          </a:p>
          <a:p>
            <a:pPr>
              <a:lnSpc>
                <a:spcPct val="85000"/>
              </a:lnSpc>
            </a:pPr>
            <a:r>
              <a:rPr lang="es-ES_tradnl" sz="4400" dirty="0" smtClean="0">
                <a:solidFill>
                  <a:schemeClr val="bg1"/>
                </a:solidFill>
                <a:latin typeface="Times New Roman" pitchFamily="18" charset="0"/>
                <a:cs typeface="Times New Roman" pitchFamily="18" charset="0"/>
              </a:rPr>
              <a:t>La </a:t>
            </a:r>
            <a:r>
              <a:rPr lang="es-ES_tradnl" sz="4400" dirty="0">
                <a:solidFill>
                  <a:schemeClr val="bg1"/>
                </a:solidFill>
                <a:latin typeface="Times New Roman" pitchFamily="18" charset="0"/>
                <a:cs typeface="Times New Roman" pitchFamily="18" charset="0"/>
              </a:rPr>
              <a:t>Iglesia </a:t>
            </a:r>
            <a:r>
              <a:rPr lang="es-ES_tradnl" sz="4400" b="1" dirty="0">
                <a:solidFill>
                  <a:srgbClr val="FFFF00"/>
                </a:solidFill>
                <a:latin typeface="Times New Roman" pitchFamily="18" charset="0"/>
                <a:cs typeface="Times New Roman" pitchFamily="18" charset="0"/>
              </a:rPr>
              <a:t>siempre</a:t>
            </a:r>
            <a:r>
              <a:rPr lang="es-ES_tradnl" sz="4400" dirty="0">
                <a:solidFill>
                  <a:schemeClr val="bg1"/>
                </a:solidFill>
                <a:latin typeface="Times New Roman" pitchFamily="18" charset="0"/>
                <a:cs typeface="Times New Roman" pitchFamily="18" charset="0"/>
              </a:rPr>
              <a:t> ha enseñado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que </a:t>
            </a:r>
            <a:r>
              <a:rPr lang="es-ES_tradnl" sz="4400" b="1" dirty="0">
                <a:solidFill>
                  <a:schemeClr val="bg1"/>
                </a:solidFill>
                <a:latin typeface="Times New Roman" pitchFamily="18" charset="0"/>
                <a:cs typeface="Times New Roman" pitchFamily="18" charset="0"/>
              </a:rPr>
              <a:t>el fin del hombre es sobrenatural</a:t>
            </a:r>
            <a:r>
              <a:rPr lang="es-ES_tradnl" sz="4400" dirty="0">
                <a:solidFill>
                  <a:schemeClr val="bg1"/>
                </a:solidFill>
                <a:latin typeface="Times New Roman" pitchFamily="18" charset="0"/>
                <a:cs typeface="Times New Roman" pitchFamily="18" charset="0"/>
              </a:rPr>
              <a:t>,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pues </a:t>
            </a:r>
            <a:r>
              <a:rPr lang="es-ES_tradnl" sz="4400" dirty="0">
                <a:solidFill>
                  <a:schemeClr val="bg1"/>
                </a:solidFill>
                <a:latin typeface="Times New Roman" pitchFamily="18" charset="0"/>
                <a:cs typeface="Times New Roman" pitchFamily="18" charset="0"/>
              </a:rPr>
              <a:t>hemos sido «elegidos en Cristo antes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de </a:t>
            </a:r>
            <a:r>
              <a:rPr lang="es-ES_tradnl" sz="4400" dirty="0">
                <a:solidFill>
                  <a:schemeClr val="bg1"/>
                </a:solidFill>
                <a:latin typeface="Times New Roman" pitchFamily="18" charset="0"/>
                <a:cs typeface="Times New Roman" pitchFamily="18" charset="0"/>
              </a:rPr>
              <a:t>la creación del mundo para ser santos» </a:t>
            </a:r>
            <a:br>
              <a:rPr lang="es-ES_tradnl" sz="4400" dirty="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a:t>
            </a:r>
            <a:r>
              <a:rPr lang="es-ES_tradnl" sz="4400" i="1" dirty="0" err="1">
                <a:solidFill>
                  <a:schemeClr val="bg1"/>
                </a:solidFill>
                <a:latin typeface="Times New Roman" pitchFamily="18" charset="0"/>
                <a:cs typeface="Times New Roman" pitchFamily="18" charset="0"/>
              </a:rPr>
              <a:t>Ef</a:t>
            </a:r>
            <a:r>
              <a:rPr lang="es-ES_tradnl" sz="4400" dirty="0">
                <a:solidFill>
                  <a:schemeClr val="bg1"/>
                </a:solidFill>
                <a:latin typeface="Times New Roman" pitchFamily="18" charset="0"/>
                <a:cs typeface="Times New Roman" pitchFamily="18" charset="0"/>
              </a:rPr>
              <a:t> 1,4). </a:t>
            </a:r>
            <a:endParaRPr lang="es-ES_tradnl" sz="4400" dirty="0" smtClean="0">
              <a:solidFill>
                <a:schemeClr val="bg1"/>
              </a:solidFill>
              <a:latin typeface="Times New Roman" pitchFamily="18" charset="0"/>
              <a:cs typeface="Times New Roman" pitchFamily="18" charset="0"/>
            </a:endParaRPr>
          </a:p>
          <a:p>
            <a:pPr>
              <a:lnSpc>
                <a:spcPct val="85000"/>
              </a:lnSpc>
            </a:pPr>
            <a:endParaRPr lang="es-ES_tradnl" sz="4400" dirty="0">
              <a:solidFill>
                <a:schemeClr val="bg1"/>
              </a:solidFill>
              <a:latin typeface="Times New Roman" pitchFamily="18" charset="0"/>
              <a:cs typeface="Times New Roman" pitchFamily="18" charset="0"/>
            </a:endParaRPr>
          </a:p>
          <a:p>
            <a:pPr lvl="0">
              <a:lnSpc>
                <a:spcPct val="85000"/>
              </a:lnSpc>
            </a:pPr>
            <a:r>
              <a:rPr lang="es-ES_tradnl" sz="4400" dirty="0">
                <a:solidFill>
                  <a:prstClr val="white"/>
                </a:solidFill>
                <a:latin typeface="Times New Roman" pitchFamily="18" charset="0"/>
                <a:cs typeface="Times New Roman" pitchFamily="18" charset="0"/>
              </a:rPr>
              <a:t>Dios </a:t>
            </a:r>
            <a:br>
              <a:rPr lang="es-ES_tradnl" sz="4400" dirty="0">
                <a:solidFill>
                  <a:prstClr val="white"/>
                </a:solidFill>
                <a:latin typeface="Times New Roman" pitchFamily="18" charset="0"/>
                <a:cs typeface="Times New Roman" pitchFamily="18" charset="0"/>
              </a:rPr>
            </a:br>
            <a:r>
              <a:rPr lang="es-ES_tradnl" sz="4400" dirty="0">
                <a:solidFill>
                  <a:prstClr val="white"/>
                </a:solidFill>
                <a:latin typeface="Times New Roman" pitchFamily="18" charset="0"/>
                <a:cs typeface="Times New Roman" pitchFamily="18" charset="0"/>
              </a:rPr>
              <a:t>desde el principio </a:t>
            </a:r>
            <a:br>
              <a:rPr lang="es-ES_tradnl" sz="4400" dirty="0">
                <a:solidFill>
                  <a:prstClr val="white"/>
                </a:solidFill>
                <a:latin typeface="Times New Roman" pitchFamily="18" charset="0"/>
                <a:cs typeface="Times New Roman" pitchFamily="18" charset="0"/>
              </a:rPr>
            </a:br>
            <a:r>
              <a:rPr lang="es-ES_tradnl" sz="4400" dirty="0">
                <a:solidFill>
                  <a:prstClr val="white"/>
                </a:solidFill>
                <a:latin typeface="Times New Roman" pitchFamily="18" charset="0"/>
                <a:cs typeface="Times New Roman" pitchFamily="18" charset="0"/>
              </a:rPr>
              <a:t>ofreció al hombre </a:t>
            </a:r>
            <a:br>
              <a:rPr lang="es-ES_tradnl" sz="4400" dirty="0">
                <a:solidFill>
                  <a:prstClr val="white"/>
                </a:solidFill>
                <a:latin typeface="Times New Roman" pitchFamily="18" charset="0"/>
                <a:cs typeface="Times New Roman" pitchFamily="18" charset="0"/>
              </a:rPr>
            </a:br>
            <a:r>
              <a:rPr lang="es-ES_tradnl" sz="4400" dirty="0">
                <a:solidFill>
                  <a:prstClr val="white"/>
                </a:solidFill>
                <a:latin typeface="Times New Roman" pitchFamily="18" charset="0"/>
                <a:cs typeface="Times New Roman" pitchFamily="18" charset="0"/>
              </a:rPr>
              <a:t>su alianza de amor</a:t>
            </a:r>
            <a:r>
              <a:rPr lang="es-ES_tradnl" sz="4400" dirty="0" smtClean="0">
                <a:solidFill>
                  <a:prstClr val="white"/>
                </a:solidFill>
                <a:latin typeface="Times New Roman" pitchFamily="18" charset="0"/>
                <a:cs typeface="Times New Roman" pitchFamily="18" charset="0"/>
              </a:rPr>
              <a:t>.</a:t>
            </a:r>
            <a:endParaRPr lang="es-ES_tradnl" sz="4400" dirty="0">
              <a:solidFill>
                <a:prstClr val="white"/>
              </a:solidFill>
              <a:latin typeface="Times New Roman" pitchFamily="18" charset="0"/>
              <a:cs typeface="Times New Roman" pitchFamily="18" charset="0"/>
            </a:endParaRPr>
          </a:p>
        </p:txBody>
      </p:sp>
      <p:sp>
        <p:nvSpPr>
          <p:cNvPr id="615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289176"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58610CFE-7571-4B9B-87D5-71E2CBC55FCD}" type="slidenum">
              <a:rPr lang="es-ES" smtClean="0"/>
              <a:pPr>
                <a:defRPr/>
              </a:pPr>
              <a:t>5</a:t>
            </a:fld>
            <a:endParaRPr lang="es-ES"/>
          </a:p>
        </p:txBody>
      </p:sp>
      <p:pic>
        <p:nvPicPr>
          <p:cNvPr id="6156" name="Picture 14" descr="http://visualiseur.bnf.fr/ConsulterElementNum?O=IFN-8100022&amp;E=JPEG&amp;Deb=11&amp;Fin=11&amp;Param=C">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l="20004" t="11812" r="17873" b="8945"/>
          <a:stretch>
            <a:fillRect/>
          </a:stretch>
        </p:blipFill>
        <p:spPr bwMode="auto">
          <a:xfrm>
            <a:off x="11819236" y="192088"/>
            <a:ext cx="4987502"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18" descr="http://visualiseur.bnf.fr/ConsulterElementNum?O=IFN-8100022&amp;E=JPEG&amp;Deb=14&amp;Fin=14&amp;Param=C">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l="20146" t="20673" r="25780" b="5501"/>
          <a:stretch>
            <a:fillRect/>
          </a:stretch>
        </p:blipFill>
        <p:spPr bwMode="auto">
          <a:xfrm>
            <a:off x="12020252" y="4823643"/>
            <a:ext cx="4752528" cy="465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9 Marcador de contenido"/>
          <p:cNvSpPr>
            <a:spLocks noGrp="1"/>
          </p:cNvSpPr>
          <p:nvPr>
            <p:ph idx="1"/>
          </p:nvPr>
        </p:nvSpPr>
        <p:spPr>
          <a:xfrm>
            <a:off x="6086128" y="-454992"/>
            <a:ext cx="10729193" cy="6335712"/>
          </a:xfrm>
        </p:spPr>
        <p:txBody>
          <a:bodyPr/>
          <a:lstStyle/>
          <a:p>
            <a:pPr>
              <a:lnSpc>
                <a:spcPct val="85000"/>
              </a:lnSpc>
              <a:buFont typeface="Arial" charset="0"/>
              <a:buNone/>
            </a:pPr>
            <a:endParaRPr lang="es-AR" sz="4400" dirty="0">
              <a:solidFill>
                <a:schemeClr val="bg1"/>
              </a:solidFill>
              <a:latin typeface="Times New Roman" pitchFamily="18" charset="0"/>
              <a:cs typeface="Times New Roman" pitchFamily="18" charset="0"/>
            </a:endParaRPr>
          </a:p>
          <a:p>
            <a:pPr lvl="0">
              <a:lnSpc>
                <a:spcPct val="85000"/>
              </a:lnSpc>
              <a:buNone/>
            </a:pPr>
            <a:r>
              <a:rPr lang="es-ES_tradnl" sz="4400" b="1" dirty="0" smtClean="0">
                <a:solidFill>
                  <a:srgbClr val="FFFF00"/>
                </a:solidFill>
                <a:latin typeface="Times New Roman" pitchFamily="18" charset="0"/>
                <a:cs typeface="Times New Roman" pitchFamily="18" charset="0"/>
              </a:rPr>
              <a:t>b</a:t>
            </a:r>
            <a:r>
              <a:rPr lang="es-ES_tradnl" sz="4400" b="1" dirty="0">
                <a:solidFill>
                  <a:srgbClr val="FFFF00"/>
                </a:solidFill>
                <a:latin typeface="Times New Roman" pitchFamily="18" charset="0"/>
                <a:cs typeface="Times New Roman" pitchFamily="18" charset="0"/>
              </a:rPr>
              <a:t>) </a:t>
            </a:r>
            <a:r>
              <a:rPr lang="es-ES_tradnl" sz="4400" dirty="0">
                <a:solidFill>
                  <a:schemeClr val="bg1"/>
                </a:solidFill>
                <a:latin typeface="Times New Roman" pitchFamily="18" charset="0"/>
                <a:cs typeface="Times New Roman" pitchFamily="18" charset="0"/>
              </a:rPr>
              <a:t>Aunque de hecho el fin del hombre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es </a:t>
            </a:r>
            <a:r>
              <a:rPr lang="es-ES_tradnl" sz="4400" dirty="0">
                <a:solidFill>
                  <a:schemeClr val="bg1"/>
                </a:solidFill>
                <a:latin typeface="Times New Roman" pitchFamily="18" charset="0"/>
                <a:cs typeface="Times New Roman" pitchFamily="18" charset="0"/>
              </a:rPr>
              <a:t>la amistad con Dios,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la </a:t>
            </a:r>
            <a:r>
              <a:rPr lang="es-ES_tradnl" sz="4400" dirty="0">
                <a:solidFill>
                  <a:schemeClr val="bg1"/>
                </a:solidFill>
                <a:latin typeface="Times New Roman" pitchFamily="18" charset="0"/>
                <a:cs typeface="Times New Roman" pitchFamily="18" charset="0"/>
              </a:rPr>
              <a:t>Revelación nos enseña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que </a:t>
            </a:r>
            <a:r>
              <a:rPr lang="es-ES_tradnl" sz="4400" dirty="0">
                <a:solidFill>
                  <a:schemeClr val="bg1"/>
                </a:solidFill>
                <a:latin typeface="Times New Roman" pitchFamily="18" charset="0"/>
                <a:cs typeface="Times New Roman" pitchFamily="18" charset="0"/>
              </a:rPr>
              <a:t>al comienzo de la historia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el </a:t>
            </a:r>
            <a:r>
              <a:rPr lang="es-ES_tradnl" sz="4400" dirty="0">
                <a:solidFill>
                  <a:schemeClr val="bg1"/>
                </a:solidFill>
                <a:latin typeface="Times New Roman" pitchFamily="18" charset="0"/>
                <a:cs typeface="Times New Roman" pitchFamily="18" charset="0"/>
              </a:rPr>
              <a:t>hombre se rebeló y rechazó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la </a:t>
            </a:r>
            <a:r>
              <a:rPr lang="es-ES_tradnl" sz="4400" dirty="0">
                <a:solidFill>
                  <a:schemeClr val="bg1"/>
                </a:solidFill>
                <a:latin typeface="Times New Roman" pitchFamily="18" charset="0"/>
                <a:cs typeface="Times New Roman" pitchFamily="18" charset="0"/>
              </a:rPr>
              <a:t>comunión con su Creador: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		es </a:t>
            </a:r>
            <a:r>
              <a:rPr lang="es-ES_tradnl" sz="4400" b="1" dirty="0">
                <a:solidFill>
                  <a:srgbClr val="FFFF00"/>
                </a:solidFill>
                <a:latin typeface="Times New Roman" pitchFamily="18" charset="0"/>
                <a:cs typeface="Times New Roman" pitchFamily="18" charset="0"/>
              </a:rPr>
              <a:t>el </a:t>
            </a:r>
            <a:r>
              <a:rPr lang="es-ES_tradnl" sz="4400" b="1" i="1" dirty="0">
                <a:solidFill>
                  <a:srgbClr val="FFFF00"/>
                </a:solidFill>
                <a:latin typeface="Times New Roman" pitchFamily="18" charset="0"/>
                <a:cs typeface="Times New Roman" pitchFamily="18" charset="0"/>
              </a:rPr>
              <a:t>pecado original</a:t>
            </a:r>
            <a:r>
              <a:rPr lang="es-ES_tradnl" sz="4400" dirty="0">
                <a:solidFill>
                  <a:schemeClr val="bg1"/>
                </a:solidFill>
                <a:latin typeface="Times New Roman" pitchFamily="18" charset="0"/>
                <a:cs typeface="Times New Roman" pitchFamily="18" charset="0"/>
              </a:rPr>
              <a:t>,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		llamado </a:t>
            </a:r>
            <a:r>
              <a:rPr lang="es-ES_tradnl" sz="4400" dirty="0">
                <a:solidFill>
                  <a:schemeClr val="bg1"/>
                </a:solidFill>
                <a:latin typeface="Times New Roman" pitchFamily="18" charset="0"/>
                <a:cs typeface="Times New Roman" pitchFamily="18" charset="0"/>
              </a:rPr>
              <a:t>también </a:t>
            </a:r>
            <a:r>
              <a:rPr lang="es-ES_tradnl" sz="4400" i="1" dirty="0">
                <a:solidFill>
                  <a:schemeClr val="bg1"/>
                </a:solidFill>
                <a:latin typeface="Times New Roman" pitchFamily="18" charset="0"/>
                <a:cs typeface="Times New Roman" pitchFamily="18" charset="0"/>
              </a:rPr>
              <a:t>caída</a:t>
            </a:r>
            <a:r>
              <a:rPr lang="es-ES_tradnl" sz="4400" dirty="0">
                <a:solidFill>
                  <a:schemeClr val="bg1"/>
                </a:solidFill>
                <a:latin typeface="Times New Roman" pitchFamily="18" charset="0"/>
                <a:cs typeface="Times New Roman" pitchFamily="18" charset="0"/>
              </a:rPr>
              <a:t>,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		precisamente </a:t>
            </a:r>
            <a:r>
              <a:rPr lang="es-ES_tradnl" sz="4400" dirty="0">
                <a:solidFill>
                  <a:schemeClr val="bg1"/>
                </a:solidFill>
                <a:latin typeface="Times New Roman" pitchFamily="18" charset="0"/>
                <a:cs typeface="Times New Roman" pitchFamily="18" charset="0"/>
              </a:rPr>
              <a:t>porque antes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		había </a:t>
            </a:r>
            <a:r>
              <a:rPr lang="es-ES_tradnl" sz="4400" dirty="0">
                <a:solidFill>
                  <a:schemeClr val="bg1"/>
                </a:solidFill>
                <a:latin typeface="Times New Roman" pitchFamily="18" charset="0"/>
                <a:cs typeface="Times New Roman" pitchFamily="18" charset="0"/>
              </a:rPr>
              <a:t>sido </a:t>
            </a:r>
            <a:r>
              <a:rPr lang="es-ES_tradnl" sz="4400" i="1" dirty="0">
                <a:solidFill>
                  <a:schemeClr val="bg1"/>
                </a:solidFill>
                <a:latin typeface="Times New Roman" pitchFamily="18" charset="0"/>
                <a:cs typeface="Times New Roman" pitchFamily="18" charset="0"/>
              </a:rPr>
              <a:t>elevado</a:t>
            </a:r>
            <a:r>
              <a:rPr lang="es-ES_tradnl" sz="4400" dirty="0">
                <a:solidFill>
                  <a:schemeClr val="bg1"/>
                </a:solidFill>
                <a:latin typeface="Times New Roman" pitchFamily="18" charset="0"/>
                <a:cs typeface="Times New Roman" pitchFamily="18" charset="0"/>
              </a:rPr>
              <a:t> a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		la </a:t>
            </a:r>
            <a:r>
              <a:rPr lang="es-ES_tradnl" sz="4400" dirty="0">
                <a:solidFill>
                  <a:schemeClr val="bg1"/>
                </a:solidFill>
                <a:latin typeface="Times New Roman" pitchFamily="18" charset="0"/>
                <a:cs typeface="Times New Roman" pitchFamily="18" charset="0"/>
              </a:rPr>
              <a:t>cercanía divina. </a:t>
            </a:r>
            <a:endParaRPr lang="es-ES_tradnl" sz="4400" dirty="0" smtClean="0">
              <a:solidFill>
                <a:schemeClr val="bg1"/>
              </a:solidFill>
              <a:latin typeface="Times New Roman" pitchFamily="18" charset="0"/>
              <a:cs typeface="Times New Roman" pitchFamily="18" charset="0"/>
            </a:endParaRPr>
          </a:p>
          <a:p>
            <a:pPr>
              <a:lnSpc>
                <a:spcPct val="70000"/>
              </a:lnSpc>
            </a:pPr>
            <a:r>
              <a:rPr lang="es-ES_tradnl" sz="4400" dirty="0" smtClean="0">
                <a:solidFill>
                  <a:prstClr val="white"/>
                </a:solidFill>
                <a:latin typeface="Times New Roman" pitchFamily="18" charset="0"/>
                <a:cs typeface="Times New Roman" pitchFamily="18" charset="0"/>
              </a:rPr>
              <a:t>No </a:t>
            </a:r>
            <a:r>
              <a:rPr lang="es-ES_tradnl" sz="4400" dirty="0">
                <a:solidFill>
                  <a:prstClr val="white"/>
                </a:solidFill>
                <a:latin typeface="Times New Roman" pitchFamily="18" charset="0"/>
                <a:cs typeface="Times New Roman" pitchFamily="18" charset="0"/>
              </a:rPr>
              <a:t>obstante, </a:t>
            </a:r>
          </a:p>
          <a:p>
            <a:pPr lvl="0">
              <a:lnSpc>
                <a:spcPct val="70000"/>
              </a:lnSpc>
              <a:buNone/>
            </a:pPr>
            <a:r>
              <a:rPr lang="es-ES_tradnl" sz="4400" dirty="0">
                <a:solidFill>
                  <a:prstClr val="white"/>
                </a:solidFill>
                <a:latin typeface="Times New Roman" pitchFamily="18" charset="0"/>
                <a:cs typeface="Times New Roman" pitchFamily="18" charset="0"/>
              </a:rPr>
              <a:t>	al perder la amistad </a:t>
            </a:r>
            <a:br>
              <a:rPr lang="es-ES_tradnl" sz="4400" dirty="0">
                <a:solidFill>
                  <a:prstClr val="white"/>
                </a:solidFill>
                <a:latin typeface="Times New Roman" pitchFamily="18" charset="0"/>
                <a:cs typeface="Times New Roman" pitchFamily="18" charset="0"/>
              </a:rPr>
            </a:br>
            <a:r>
              <a:rPr lang="es-ES_tradnl" sz="4400" dirty="0">
                <a:solidFill>
                  <a:prstClr val="white"/>
                </a:solidFill>
                <a:latin typeface="Times New Roman" pitchFamily="18" charset="0"/>
                <a:cs typeface="Times New Roman" pitchFamily="18" charset="0"/>
              </a:rPr>
              <a:t>con Dios el hombre </a:t>
            </a:r>
            <a:br>
              <a:rPr lang="es-ES_tradnl" sz="4400" dirty="0">
                <a:solidFill>
                  <a:prstClr val="white"/>
                </a:solidFill>
                <a:latin typeface="Times New Roman" pitchFamily="18" charset="0"/>
                <a:cs typeface="Times New Roman" pitchFamily="18" charset="0"/>
              </a:rPr>
            </a:br>
            <a:r>
              <a:rPr lang="es-ES_tradnl" sz="4400" dirty="0">
                <a:solidFill>
                  <a:prstClr val="white"/>
                </a:solidFill>
                <a:latin typeface="Times New Roman" pitchFamily="18" charset="0"/>
                <a:cs typeface="Times New Roman" pitchFamily="18" charset="0"/>
              </a:rPr>
              <a:t>no quedó reducido a la nada, </a:t>
            </a:r>
          </a:p>
          <a:p>
            <a:pPr lvl="0">
              <a:lnSpc>
                <a:spcPct val="70000"/>
              </a:lnSpc>
              <a:buNone/>
            </a:pPr>
            <a:r>
              <a:rPr lang="es-ES_tradnl" sz="4400" dirty="0">
                <a:solidFill>
                  <a:prstClr val="white"/>
                </a:solidFill>
                <a:latin typeface="Times New Roman" pitchFamily="18" charset="0"/>
                <a:cs typeface="Times New Roman" pitchFamily="18" charset="0"/>
              </a:rPr>
              <a:t>	sino que continuó siendo hombre, criatura. </a:t>
            </a:r>
          </a:p>
          <a:p>
            <a:pPr>
              <a:lnSpc>
                <a:spcPct val="70000"/>
              </a:lnSpc>
            </a:pPr>
            <a:endParaRPr lang="es-ES" sz="4400" dirty="0">
              <a:solidFill>
                <a:schemeClr val="bg1"/>
              </a:solidFill>
              <a:latin typeface="Times New Roman" pitchFamily="18" charset="0"/>
              <a:cs typeface="Times New Roman" pitchFamily="18" charset="0"/>
            </a:endParaRPr>
          </a:p>
        </p:txBody>
      </p:sp>
      <p:sp>
        <p:nvSpPr>
          <p:cNvPr id="717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289176"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E0975ACC-158B-44F0-8C31-134103A2F628}" type="slidenum">
              <a:rPr lang="es-ES" smtClean="0"/>
              <a:pPr>
                <a:defRPr/>
              </a:pPr>
              <a:t>6</a:t>
            </a:fld>
            <a:endParaRPr lang="es-ES"/>
          </a:p>
        </p:txBody>
      </p:sp>
      <p:pic>
        <p:nvPicPr>
          <p:cNvPr id="7179" name="Picture 23" descr="http://visualiseur.bnf.fr/ConsulterElementNum?O=IFN-8100052&amp;E=JPEG&amp;Deb=4&amp;Fin=4&amp;Param=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7384" t="16656" r="6978" b="24400"/>
          <a:stretch>
            <a:fillRect/>
          </a:stretch>
        </p:blipFill>
        <p:spPr bwMode="auto">
          <a:xfrm>
            <a:off x="325488" y="5088631"/>
            <a:ext cx="5449318" cy="4322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21" descr="http://visualiseur.bnf.fr/ConsulterElementNum?O=IFN-8100015&amp;E=JPEG&amp;Deb=3&amp;Fin=3&amp;Param=C">
            <a:hlinkClick r:id="rId2"/>
          </p:cNvPr>
          <p:cNvPicPr>
            <a:picLocks noChangeAspect="1" noChangeArrowheads="1"/>
          </p:cNvPicPr>
          <p:nvPr/>
        </p:nvPicPr>
        <p:blipFill>
          <a:blip r:embed="rId4" cstate="email">
            <a:extLst>
              <a:ext uri="{28A0092B-C50C-407E-A947-70E740481C1C}">
                <a14:useLocalDpi xmlns:a14="http://schemas.microsoft.com/office/drawing/2010/main" val="0"/>
              </a:ext>
            </a:extLst>
          </a:blip>
          <a:srcRect l="2654" t="4430" r="3180" b="4025"/>
          <a:stretch>
            <a:fillRect/>
          </a:stretch>
        </p:blipFill>
        <p:spPr bwMode="auto">
          <a:xfrm>
            <a:off x="325488" y="120080"/>
            <a:ext cx="5449318" cy="47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9 Marcador de contenido"/>
          <p:cNvSpPr>
            <a:spLocks noGrp="1"/>
          </p:cNvSpPr>
          <p:nvPr>
            <p:ph idx="1"/>
          </p:nvPr>
        </p:nvSpPr>
        <p:spPr>
          <a:xfrm>
            <a:off x="37456" y="409104"/>
            <a:ext cx="11161240" cy="6335712"/>
          </a:xfrm>
        </p:spPr>
        <p:txBody>
          <a:bodyPr/>
          <a:lstStyle/>
          <a:p>
            <a:pPr>
              <a:lnSpc>
                <a:spcPct val="85000"/>
              </a:lnSpc>
            </a:pPr>
            <a:r>
              <a:rPr lang="es-ES_tradnl" sz="4400" b="1" dirty="0" smtClean="0">
                <a:solidFill>
                  <a:srgbClr val="FFFF00"/>
                </a:solidFill>
                <a:latin typeface="Times New Roman" pitchFamily="18" charset="0"/>
                <a:cs typeface="Times New Roman" pitchFamily="18" charset="0"/>
              </a:rPr>
              <a:t>c</a:t>
            </a:r>
            <a:r>
              <a:rPr lang="es-ES_tradnl" sz="4400" b="1" dirty="0">
                <a:solidFill>
                  <a:srgbClr val="FFFF00"/>
                </a:solidFill>
                <a:latin typeface="Times New Roman" pitchFamily="18" charset="0"/>
                <a:cs typeface="Times New Roman" pitchFamily="18" charset="0"/>
              </a:rPr>
              <a:t>) </a:t>
            </a:r>
            <a:r>
              <a:rPr lang="es-ES_tradnl" sz="4400" dirty="0">
                <a:solidFill>
                  <a:schemeClr val="bg1"/>
                </a:solidFill>
                <a:latin typeface="Times New Roman" pitchFamily="18" charset="0"/>
                <a:cs typeface="Times New Roman" pitchFamily="18" charset="0"/>
              </a:rPr>
              <a:t>Esto nos enseña que,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dentro </a:t>
            </a:r>
            <a:r>
              <a:rPr lang="es-ES_tradnl" sz="4400" dirty="0">
                <a:solidFill>
                  <a:schemeClr val="bg1"/>
                </a:solidFill>
                <a:latin typeface="Times New Roman" pitchFamily="18" charset="0"/>
                <a:cs typeface="Times New Roman" pitchFamily="18" charset="0"/>
              </a:rPr>
              <a:t>del único proyecto divino,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pueden </a:t>
            </a:r>
            <a:r>
              <a:rPr lang="es-ES_tradnl" sz="4400" dirty="0">
                <a:solidFill>
                  <a:schemeClr val="bg1"/>
                </a:solidFill>
                <a:latin typeface="Times New Roman" pitchFamily="18" charset="0"/>
                <a:cs typeface="Times New Roman" pitchFamily="18" charset="0"/>
              </a:rPr>
              <a:t>distinguirse </a:t>
            </a:r>
            <a:r>
              <a:rPr lang="es-ES_tradnl" sz="4400" b="1" dirty="0">
                <a:solidFill>
                  <a:srgbClr val="FFFF00"/>
                </a:solidFill>
                <a:latin typeface="Times New Roman" pitchFamily="18" charset="0"/>
                <a:cs typeface="Times New Roman" pitchFamily="18" charset="0"/>
              </a:rPr>
              <a:t>diversos órdenes</a:t>
            </a:r>
            <a:r>
              <a:rPr lang="es-ES_tradnl" sz="4400" b="1" dirty="0" smtClean="0">
                <a:solidFill>
                  <a:srgbClr val="FFFF00"/>
                </a:solidFill>
                <a:latin typeface="Times New Roman" pitchFamily="18" charset="0"/>
                <a:cs typeface="Times New Roman" pitchFamily="18" charset="0"/>
              </a:rPr>
              <a:t>:</a:t>
            </a:r>
            <a:endParaRPr lang="es-ES_tradnl" sz="4400" b="1" dirty="0">
              <a:solidFill>
                <a:srgbClr val="FFFF00"/>
              </a:solidFill>
              <a:latin typeface="Times New Roman" pitchFamily="18" charset="0"/>
              <a:cs typeface="Times New Roman" pitchFamily="18" charset="0"/>
            </a:endParaRPr>
          </a:p>
          <a:p>
            <a:pPr>
              <a:lnSpc>
                <a:spcPct val="85000"/>
              </a:lnSpc>
              <a:buFont typeface="Arial" charset="0"/>
              <a:buNone/>
            </a:pPr>
            <a:r>
              <a:rPr lang="es-ES_tradnl" sz="4400" dirty="0">
                <a:solidFill>
                  <a:schemeClr val="bg1"/>
                </a:solidFill>
                <a:latin typeface="Times New Roman" pitchFamily="18" charset="0"/>
                <a:cs typeface="Times New Roman" pitchFamily="18" charset="0"/>
              </a:rPr>
              <a:t>	</a:t>
            </a:r>
            <a:r>
              <a:rPr lang="es-ES_tradnl" sz="4400" dirty="0" smtClean="0">
                <a:solidFill>
                  <a:schemeClr val="bg1"/>
                </a:solidFill>
                <a:latin typeface="Times New Roman" pitchFamily="18" charset="0"/>
                <a:cs typeface="Times New Roman" pitchFamily="18" charset="0"/>
              </a:rPr>
              <a:t>	</a:t>
            </a:r>
            <a:r>
              <a:rPr lang="es-ES_tradnl" sz="4400" dirty="0" smtClean="0">
                <a:solidFill>
                  <a:srgbClr val="FFFF00"/>
                </a:solidFill>
                <a:latin typeface="Times New Roman" pitchFamily="18" charset="0"/>
                <a:cs typeface="Times New Roman" pitchFamily="18" charset="0"/>
              </a:rPr>
              <a:t>*</a:t>
            </a:r>
            <a:r>
              <a:rPr lang="es-ES_tradnl" sz="4400" dirty="0">
                <a:solidFill>
                  <a:schemeClr val="bg1"/>
                </a:solidFill>
                <a:latin typeface="Times New Roman" pitchFamily="18" charset="0"/>
                <a:cs typeface="Times New Roman" pitchFamily="18" charset="0"/>
              </a:rPr>
              <a:t>el orden natural y</a:t>
            </a:r>
          </a:p>
          <a:p>
            <a:pPr>
              <a:lnSpc>
                <a:spcPct val="85000"/>
              </a:lnSpc>
              <a:buFont typeface="Arial" charset="0"/>
              <a:buNone/>
            </a:pPr>
            <a:r>
              <a:rPr lang="es-ES_tradnl" sz="4400" dirty="0">
                <a:solidFill>
                  <a:schemeClr val="bg1"/>
                </a:solidFill>
                <a:latin typeface="Times New Roman" pitchFamily="18" charset="0"/>
                <a:cs typeface="Times New Roman" pitchFamily="18" charset="0"/>
              </a:rPr>
              <a:t>	</a:t>
            </a:r>
            <a:r>
              <a:rPr lang="es-ES_tradnl" sz="4400" dirty="0" smtClean="0">
                <a:solidFill>
                  <a:schemeClr val="bg1"/>
                </a:solidFill>
                <a:latin typeface="Times New Roman" pitchFamily="18" charset="0"/>
                <a:cs typeface="Times New Roman" pitchFamily="18" charset="0"/>
              </a:rPr>
              <a:t>	</a:t>
            </a:r>
            <a:r>
              <a:rPr lang="es-ES_tradnl" sz="4400" dirty="0" smtClean="0">
                <a:solidFill>
                  <a:srgbClr val="FFFF00"/>
                </a:solidFill>
                <a:latin typeface="Times New Roman" pitchFamily="18" charset="0"/>
                <a:cs typeface="Times New Roman" pitchFamily="18" charset="0"/>
              </a:rPr>
              <a:t>*</a:t>
            </a:r>
            <a:r>
              <a:rPr lang="es-ES_tradnl" sz="4400" dirty="0">
                <a:solidFill>
                  <a:schemeClr val="bg1"/>
                </a:solidFill>
                <a:latin typeface="Times New Roman" pitchFamily="18" charset="0"/>
                <a:cs typeface="Times New Roman" pitchFamily="18" charset="0"/>
              </a:rPr>
              <a:t>el orden </a:t>
            </a:r>
            <a:r>
              <a:rPr lang="es-ES_tradnl" sz="4400" dirty="0" smtClean="0">
                <a:solidFill>
                  <a:schemeClr val="bg1"/>
                </a:solidFill>
                <a:latin typeface="Times New Roman" pitchFamily="18" charset="0"/>
                <a:cs typeface="Times New Roman" pitchFamily="18" charset="0"/>
              </a:rPr>
              <a:t>sobrenatural</a:t>
            </a:r>
            <a:r>
              <a:rPr lang="es-ES_tradnl" sz="4400" dirty="0">
                <a:solidFill>
                  <a:schemeClr val="bg1"/>
                </a:solidFill>
                <a:latin typeface="Times New Roman" pitchFamily="18" charset="0"/>
                <a:cs typeface="Times New Roman" pitchFamily="18" charset="0"/>
              </a:rPr>
              <a:t>.</a:t>
            </a:r>
            <a:r>
              <a:rPr lang="es-ES_tradnl" sz="4400" dirty="0" smtClean="0">
                <a:solidFill>
                  <a:schemeClr val="bg1"/>
                </a:solidFill>
                <a:latin typeface="Times New Roman" pitchFamily="18" charset="0"/>
                <a:cs typeface="Times New Roman" pitchFamily="18" charset="0"/>
              </a:rPr>
              <a:t> </a:t>
            </a:r>
          </a:p>
          <a:p>
            <a:pPr>
              <a:lnSpc>
                <a:spcPct val="85000"/>
              </a:lnSpc>
              <a:buFont typeface="Arial" charset="0"/>
              <a:buNone/>
            </a:pPr>
            <a:endParaRPr lang="es-ES_tradnl" sz="4400" dirty="0">
              <a:solidFill>
                <a:schemeClr val="bg1"/>
              </a:solidFill>
              <a:latin typeface="Times New Roman" pitchFamily="18" charset="0"/>
              <a:cs typeface="Times New Roman" pitchFamily="18" charset="0"/>
            </a:endParaRPr>
          </a:p>
          <a:p>
            <a:pPr>
              <a:lnSpc>
                <a:spcPct val="85000"/>
              </a:lnSpc>
            </a:pPr>
            <a:r>
              <a:rPr lang="es-ES_tradnl" sz="4400" dirty="0" smtClean="0">
                <a:solidFill>
                  <a:prstClr val="white"/>
                </a:solidFill>
                <a:latin typeface="Times New Roman" pitchFamily="18" charset="0"/>
                <a:cs typeface="Times New Roman" pitchFamily="18" charset="0"/>
              </a:rPr>
              <a:t>La </a:t>
            </a:r>
            <a:r>
              <a:rPr lang="es-ES_tradnl" sz="4400" dirty="0">
                <a:solidFill>
                  <a:prstClr val="white"/>
                </a:solidFill>
                <a:latin typeface="Times New Roman" pitchFamily="18" charset="0"/>
                <a:cs typeface="Times New Roman" pitchFamily="18" charset="0"/>
              </a:rPr>
              <a:t>tradición cristiana ha distinguido </a:t>
            </a:r>
            <a:br>
              <a:rPr lang="es-ES_tradnl" sz="4400" dirty="0">
                <a:solidFill>
                  <a:prstClr val="white"/>
                </a:solidFill>
                <a:latin typeface="Times New Roman" pitchFamily="18" charset="0"/>
                <a:cs typeface="Times New Roman" pitchFamily="18" charset="0"/>
              </a:rPr>
            </a:br>
            <a:r>
              <a:rPr lang="es-ES_tradnl" sz="4400" b="1" dirty="0">
                <a:solidFill>
                  <a:srgbClr val="FFFF00"/>
                </a:solidFill>
                <a:latin typeface="Times New Roman" pitchFamily="18" charset="0"/>
                <a:cs typeface="Times New Roman" pitchFamily="18" charset="0"/>
              </a:rPr>
              <a:t>el orden sobrenatural </a:t>
            </a:r>
            <a:br>
              <a:rPr lang="es-ES_tradnl" sz="4400" b="1" dirty="0">
                <a:solidFill>
                  <a:srgbClr val="FFFF00"/>
                </a:solidFill>
                <a:latin typeface="Times New Roman" pitchFamily="18" charset="0"/>
                <a:cs typeface="Times New Roman" pitchFamily="18" charset="0"/>
              </a:rPr>
            </a:br>
            <a:r>
              <a:rPr lang="es-ES_tradnl" sz="4400" dirty="0">
                <a:solidFill>
                  <a:prstClr val="white"/>
                </a:solidFill>
                <a:latin typeface="Times New Roman" pitchFamily="18" charset="0"/>
                <a:cs typeface="Times New Roman" pitchFamily="18" charset="0"/>
              </a:rPr>
              <a:t>(la llamada a la amistad divina, </a:t>
            </a:r>
            <a:br>
              <a:rPr lang="es-ES_tradnl" sz="4400" dirty="0">
                <a:solidFill>
                  <a:prstClr val="white"/>
                </a:solidFill>
                <a:latin typeface="Times New Roman" pitchFamily="18" charset="0"/>
                <a:cs typeface="Times New Roman" pitchFamily="18" charset="0"/>
              </a:rPr>
            </a:br>
            <a:r>
              <a:rPr lang="es-ES_tradnl" sz="4400" dirty="0">
                <a:solidFill>
                  <a:prstClr val="white"/>
                </a:solidFill>
                <a:latin typeface="Times New Roman" pitchFamily="18" charset="0"/>
                <a:cs typeface="Times New Roman" pitchFamily="18" charset="0"/>
              </a:rPr>
              <a:t>cuyos dones se pierden con el pecado) </a:t>
            </a:r>
            <a:r>
              <a:rPr lang="es-ES_tradnl" sz="4400" dirty="0" smtClean="0">
                <a:solidFill>
                  <a:prstClr val="white"/>
                </a:solidFill>
                <a:latin typeface="Times New Roman" pitchFamily="18" charset="0"/>
                <a:cs typeface="Times New Roman" pitchFamily="18" charset="0"/>
              </a:rPr>
              <a:t/>
            </a:r>
            <a:br>
              <a:rPr lang="es-ES_tradnl" sz="4400" dirty="0" smtClean="0">
                <a:solidFill>
                  <a:prstClr val="white"/>
                </a:solidFill>
                <a:latin typeface="Times New Roman" pitchFamily="18" charset="0"/>
                <a:cs typeface="Times New Roman" pitchFamily="18" charset="0"/>
              </a:rPr>
            </a:br>
            <a:r>
              <a:rPr lang="es-ES_tradnl" sz="4400" dirty="0" smtClean="0">
                <a:solidFill>
                  <a:prstClr val="white"/>
                </a:solidFill>
                <a:latin typeface="Times New Roman" pitchFamily="18" charset="0"/>
                <a:cs typeface="Times New Roman" pitchFamily="18" charset="0"/>
              </a:rPr>
              <a:t>del </a:t>
            </a:r>
            <a:r>
              <a:rPr lang="es-ES_tradnl" sz="4400" b="1" dirty="0">
                <a:solidFill>
                  <a:srgbClr val="FFFF00"/>
                </a:solidFill>
                <a:latin typeface="Times New Roman" pitchFamily="18" charset="0"/>
                <a:cs typeface="Times New Roman" pitchFamily="18" charset="0"/>
              </a:rPr>
              <a:t>orden natural </a:t>
            </a:r>
            <a:br>
              <a:rPr lang="es-ES_tradnl" sz="4400" b="1" dirty="0">
                <a:solidFill>
                  <a:srgbClr val="FFFF00"/>
                </a:solidFill>
                <a:latin typeface="Times New Roman" pitchFamily="18" charset="0"/>
                <a:cs typeface="Times New Roman" pitchFamily="18" charset="0"/>
              </a:rPr>
            </a:br>
            <a:r>
              <a:rPr lang="es-ES_tradnl" sz="4400" dirty="0">
                <a:solidFill>
                  <a:prstClr val="white"/>
                </a:solidFill>
                <a:latin typeface="Times New Roman" pitchFamily="18" charset="0"/>
                <a:cs typeface="Times New Roman" pitchFamily="18" charset="0"/>
              </a:rPr>
              <a:t>(lo que Dios ha concedido al hombre al crearlo y que permanece también a pesar </a:t>
            </a:r>
            <a:r>
              <a:rPr lang="es-ES_tradnl" sz="4400" dirty="0" smtClean="0">
                <a:solidFill>
                  <a:prstClr val="white"/>
                </a:solidFill>
                <a:latin typeface="Times New Roman" pitchFamily="18" charset="0"/>
                <a:cs typeface="Times New Roman" pitchFamily="18" charset="0"/>
              </a:rPr>
              <a:t/>
            </a:r>
            <a:br>
              <a:rPr lang="es-ES_tradnl" sz="4400" dirty="0" smtClean="0">
                <a:solidFill>
                  <a:prstClr val="white"/>
                </a:solidFill>
                <a:latin typeface="Times New Roman" pitchFamily="18" charset="0"/>
                <a:cs typeface="Times New Roman" pitchFamily="18" charset="0"/>
              </a:rPr>
            </a:br>
            <a:r>
              <a:rPr lang="es-ES_tradnl" sz="4400" dirty="0" smtClean="0">
                <a:solidFill>
                  <a:prstClr val="white"/>
                </a:solidFill>
                <a:latin typeface="Times New Roman" pitchFamily="18" charset="0"/>
                <a:cs typeface="Times New Roman" pitchFamily="18" charset="0"/>
              </a:rPr>
              <a:t>de </a:t>
            </a:r>
            <a:r>
              <a:rPr lang="es-ES_tradnl" sz="4400" dirty="0">
                <a:solidFill>
                  <a:prstClr val="white"/>
                </a:solidFill>
                <a:latin typeface="Times New Roman" pitchFamily="18" charset="0"/>
                <a:cs typeface="Times New Roman" pitchFamily="18" charset="0"/>
              </a:rPr>
              <a:t>su pecado). </a:t>
            </a:r>
          </a:p>
          <a:p>
            <a:pPr>
              <a:lnSpc>
                <a:spcPct val="85000"/>
              </a:lnSpc>
              <a:buFont typeface="Arial" charset="0"/>
              <a:buNone/>
            </a:pPr>
            <a:endParaRPr lang="es-ES_tradnl" sz="4400" dirty="0">
              <a:solidFill>
                <a:schemeClr val="bg1"/>
              </a:solidFill>
              <a:latin typeface="Times New Roman" pitchFamily="18" charset="0"/>
              <a:cs typeface="Times New Roman" pitchFamily="18" charset="0"/>
            </a:endParaRPr>
          </a:p>
          <a:p>
            <a:pPr>
              <a:lnSpc>
                <a:spcPct val="85000"/>
              </a:lnSpc>
              <a:buFont typeface="Arial" charset="0"/>
              <a:buNone/>
            </a:pPr>
            <a:r>
              <a:rPr lang="es-ES_tradnl" sz="3200" dirty="0">
                <a:solidFill>
                  <a:schemeClr val="bg1"/>
                </a:solidFill>
                <a:latin typeface="Times New Roman" pitchFamily="18" charset="0"/>
                <a:cs typeface="Times New Roman" pitchFamily="18" charset="0"/>
              </a:rPr>
              <a:t> </a:t>
            </a:r>
            <a:endParaRPr lang="es-ES" sz="3200" dirty="0">
              <a:solidFill>
                <a:schemeClr val="bg1"/>
              </a:solidFill>
              <a:latin typeface="Times New Roman" pitchFamily="18" charset="0"/>
              <a:cs typeface="Times New Roman" pitchFamily="18" charset="0"/>
            </a:endParaRPr>
          </a:p>
        </p:txBody>
      </p:sp>
      <p:sp>
        <p:nvSpPr>
          <p:cNvPr id="819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289176"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F4FCB53E-7AD7-4A88-830D-6BA38B2144D4}" type="slidenum">
              <a:rPr lang="es-ES" smtClean="0"/>
              <a:pPr>
                <a:defRPr/>
              </a:pPr>
              <a:t>7</a:t>
            </a:fld>
            <a:endParaRPr lang="es-ES"/>
          </a:p>
        </p:txBody>
      </p:sp>
      <p:pic>
        <p:nvPicPr>
          <p:cNvPr id="8203" name="Picture 12" descr="http://visualiseur.bnf.fr/ConsulterElementNum?O=IFN-22000931&amp;E=JPEG&amp;Deb=1&amp;Fin=1&amp;Param=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8192" t="9843" r="27444" b="15344"/>
          <a:stretch>
            <a:fillRect/>
          </a:stretch>
        </p:blipFill>
        <p:spPr bwMode="auto">
          <a:xfrm>
            <a:off x="10694640" y="335756"/>
            <a:ext cx="6056661" cy="89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9 Marcador de contenido"/>
          <p:cNvSpPr>
            <a:spLocks noGrp="1"/>
          </p:cNvSpPr>
          <p:nvPr>
            <p:ph idx="1"/>
          </p:nvPr>
        </p:nvSpPr>
        <p:spPr>
          <a:xfrm>
            <a:off x="397496" y="553119"/>
            <a:ext cx="9721080" cy="6335713"/>
          </a:xfrm>
        </p:spPr>
        <p:txBody>
          <a:bodyPr/>
          <a:lstStyle/>
          <a:p>
            <a:pPr>
              <a:lnSpc>
                <a:spcPct val="85000"/>
              </a:lnSpc>
            </a:pPr>
            <a:r>
              <a:rPr lang="es-ES_tradnl" sz="4400" dirty="0" smtClean="0">
                <a:solidFill>
                  <a:prstClr val="white"/>
                </a:solidFill>
                <a:latin typeface="Times New Roman" pitchFamily="18" charset="0"/>
                <a:cs typeface="Times New Roman" pitchFamily="18" charset="0"/>
              </a:rPr>
              <a:t>No </a:t>
            </a:r>
            <a:r>
              <a:rPr lang="es-ES_tradnl" sz="4400" dirty="0">
                <a:solidFill>
                  <a:prstClr val="white"/>
                </a:solidFill>
                <a:latin typeface="Times New Roman" pitchFamily="18" charset="0"/>
                <a:cs typeface="Times New Roman" pitchFamily="18" charset="0"/>
              </a:rPr>
              <a:t>son dos órdenes </a:t>
            </a:r>
            <a:r>
              <a:rPr lang="es-ES_tradnl" sz="4400" dirty="0" smtClean="0">
                <a:solidFill>
                  <a:prstClr val="white"/>
                </a:solidFill>
                <a:latin typeface="Times New Roman" pitchFamily="18" charset="0"/>
                <a:cs typeface="Times New Roman" pitchFamily="18" charset="0"/>
              </a:rPr>
              <a:t/>
            </a:r>
            <a:br>
              <a:rPr lang="es-ES_tradnl" sz="4400" dirty="0" smtClean="0">
                <a:solidFill>
                  <a:prstClr val="white"/>
                </a:solidFill>
                <a:latin typeface="Times New Roman" pitchFamily="18" charset="0"/>
                <a:cs typeface="Times New Roman" pitchFamily="18" charset="0"/>
              </a:rPr>
            </a:br>
            <a:r>
              <a:rPr lang="es-ES_tradnl" sz="4400" dirty="0" smtClean="0">
                <a:solidFill>
                  <a:prstClr val="white"/>
                </a:solidFill>
                <a:latin typeface="Times New Roman" pitchFamily="18" charset="0"/>
                <a:cs typeface="Times New Roman" pitchFamily="18" charset="0"/>
              </a:rPr>
              <a:t>yuxtapuestos </a:t>
            </a:r>
            <a:r>
              <a:rPr lang="es-ES_tradnl" sz="4400" dirty="0">
                <a:solidFill>
                  <a:prstClr val="white"/>
                </a:solidFill>
                <a:latin typeface="Times New Roman" pitchFamily="18" charset="0"/>
                <a:cs typeface="Times New Roman" pitchFamily="18" charset="0"/>
              </a:rPr>
              <a:t>o </a:t>
            </a:r>
            <a:r>
              <a:rPr lang="es-ES_tradnl" sz="4400" dirty="0" smtClean="0">
                <a:solidFill>
                  <a:schemeClr val="bg1"/>
                </a:solidFill>
                <a:latin typeface="Times New Roman" pitchFamily="18" charset="0"/>
                <a:cs typeface="Times New Roman" pitchFamily="18" charset="0"/>
              </a:rPr>
              <a:t>independientes</a:t>
            </a:r>
            <a:r>
              <a:rPr lang="es-ES_tradnl" sz="4400" dirty="0">
                <a:solidFill>
                  <a:schemeClr val="bg1"/>
                </a:solidFill>
                <a:latin typeface="Times New Roman" pitchFamily="18" charset="0"/>
                <a:cs typeface="Times New Roman" pitchFamily="18" charset="0"/>
              </a:rPr>
              <a:t>,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pues </a:t>
            </a:r>
            <a:r>
              <a:rPr lang="es-ES_tradnl" sz="4400" dirty="0">
                <a:solidFill>
                  <a:schemeClr val="bg1"/>
                </a:solidFill>
                <a:latin typeface="Times New Roman" pitchFamily="18" charset="0"/>
                <a:cs typeface="Times New Roman" pitchFamily="18" charset="0"/>
              </a:rPr>
              <a:t>de hecho lo natural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está </a:t>
            </a:r>
            <a:r>
              <a:rPr lang="es-ES_tradnl" sz="4400" dirty="0">
                <a:solidFill>
                  <a:schemeClr val="bg1"/>
                </a:solidFill>
                <a:latin typeface="Times New Roman" pitchFamily="18" charset="0"/>
                <a:cs typeface="Times New Roman" pitchFamily="18" charset="0"/>
              </a:rPr>
              <a:t>desde el principio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insertado </a:t>
            </a:r>
            <a:r>
              <a:rPr lang="es-ES_tradnl" sz="4400" dirty="0">
                <a:solidFill>
                  <a:schemeClr val="bg1"/>
                </a:solidFill>
                <a:latin typeface="Times New Roman" pitchFamily="18" charset="0"/>
                <a:cs typeface="Times New Roman" pitchFamily="18" charset="0"/>
              </a:rPr>
              <a:t>y orientado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a </a:t>
            </a:r>
            <a:r>
              <a:rPr lang="es-ES_tradnl" sz="4400" dirty="0">
                <a:solidFill>
                  <a:schemeClr val="bg1"/>
                </a:solidFill>
                <a:latin typeface="Times New Roman" pitchFamily="18" charset="0"/>
                <a:cs typeface="Times New Roman" pitchFamily="18" charset="0"/>
              </a:rPr>
              <a:t>lo sobrenatural;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y </a:t>
            </a:r>
            <a:r>
              <a:rPr lang="es-ES_tradnl" sz="4400" dirty="0">
                <a:solidFill>
                  <a:schemeClr val="bg1"/>
                </a:solidFill>
                <a:latin typeface="Times New Roman" pitchFamily="18" charset="0"/>
                <a:cs typeface="Times New Roman" pitchFamily="18" charset="0"/>
              </a:rPr>
              <a:t>lo sobrenatural perfecciona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lo </a:t>
            </a:r>
            <a:r>
              <a:rPr lang="es-ES_tradnl" sz="4400" dirty="0">
                <a:solidFill>
                  <a:schemeClr val="bg1"/>
                </a:solidFill>
                <a:latin typeface="Times New Roman" pitchFamily="18" charset="0"/>
                <a:cs typeface="Times New Roman" pitchFamily="18" charset="0"/>
              </a:rPr>
              <a:t>natural sin anularlo.</a:t>
            </a:r>
          </a:p>
          <a:p>
            <a:pPr>
              <a:lnSpc>
                <a:spcPct val="85000"/>
              </a:lnSpc>
              <a:buFont typeface="Arial" charset="0"/>
              <a:buNone/>
            </a:pPr>
            <a:endParaRPr lang="es-ES_tradnl" sz="4400" dirty="0">
              <a:solidFill>
                <a:schemeClr val="bg1"/>
              </a:solidFill>
              <a:latin typeface="Times New Roman" pitchFamily="18" charset="0"/>
              <a:cs typeface="Times New Roman" pitchFamily="18" charset="0"/>
            </a:endParaRPr>
          </a:p>
          <a:p>
            <a:pPr>
              <a:lnSpc>
                <a:spcPct val="85000"/>
              </a:lnSpc>
            </a:pPr>
            <a:r>
              <a:rPr lang="es-ES_tradnl" sz="4400" b="1" dirty="0" smtClean="0">
                <a:solidFill>
                  <a:srgbClr val="FFFF00"/>
                </a:solidFill>
                <a:latin typeface="Times New Roman" pitchFamily="18" charset="0"/>
                <a:cs typeface="Times New Roman" pitchFamily="18" charset="0"/>
              </a:rPr>
              <a:t>Éstos </a:t>
            </a:r>
            <a:r>
              <a:rPr lang="es-ES_tradnl" sz="4400" b="1" dirty="0">
                <a:solidFill>
                  <a:srgbClr val="FFFF00"/>
                </a:solidFill>
                <a:latin typeface="Times New Roman" pitchFamily="18" charset="0"/>
                <a:cs typeface="Times New Roman" pitchFamily="18" charset="0"/>
              </a:rPr>
              <a:t>órdenes pueden  distinguirse: </a:t>
            </a:r>
            <a:endParaRPr lang="es-ES_tradnl" sz="4400" b="1" dirty="0" smtClean="0">
              <a:solidFill>
                <a:srgbClr val="FFFF00"/>
              </a:solidFill>
              <a:latin typeface="Times New Roman" pitchFamily="18" charset="0"/>
              <a:cs typeface="Times New Roman" pitchFamily="18" charset="0"/>
            </a:endParaRPr>
          </a:p>
          <a:p>
            <a:pPr marL="0" indent="0">
              <a:lnSpc>
                <a:spcPct val="85000"/>
              </a:lnSpc>
              <a:buNone/>
            </a:pPr>
            <a:r>
              <a:rPr lang="es-ES_tradnl" sz="4400" b="1" dirty="0" smtClean="0">
                <a:solidFill>
                  <a:srgbClr val="FFFF00"/>
                </a:solidFill>
                <a:latin typeface="Times New Roman" pitchFamily="18" charset="0"/>
                <a:cs typeface="Times New Roman" pitchFamily="18" charset="0"/>
              </a:rPr>
              <a:t> </a:t>
            </a:r>
            <a:r>
              <a:rPr lang="es-ES_tradnl" sz="4400" dirty="0">
                <a:solidFill>
                  <a:schemeClr val="bg1"/>
                </a:solidFill>
                <a:latin typeface="Times New Roman" pitchFamily="18" charset="0"/>
                <a:cs typeface="Times New Roman" pitchFamily="18" charset="0"/>
              </a:rPr>
              <a:t/>
            </a:r>
            <a:br>
              <a:rPr lang="es-ES_tradnl" sz="4400" dirty="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	</a:t>
            </a:r>
            <a:r>
              <a:rPr lang="es-ES_tradnl" sz="4400" dirty="0" smtClean="0">
                <a:solidFill>
                  <a:srgbClr val="FFFF00"/>
                </a:solidFill>
                <a:latin typeface="Times New Roman" pitchFamily="18" charset="0"/>
                <a:cs typeface="Times New Roman" pitchFamily="18" charset="0"/>
              </a:rPr>
              <a:t>*</a:t>
            </a:r>
            <a:r>
              <a:rPr lang="es-ES_tradnl" sz="4400" dirty="0" smtClean="0">
                <a:solidFill>
                  <a:schemeClr val="bg1"/>
                </a:solidFill>
                <a:latin typeface="Times New Roman" pitchFamily="18" charset="0"/>
                <a:cs typeface="Times New Roman" pitchFamily="18" charset="0"/>
              </a:rPr>
              <a:t>el </a:t>
            </a:r>
            <a:r>
              <a:rPr lang="es-ES_tradnl" sz="4400" dirty="0">
                <a:solidFill>
                  <a:schemeClr val="bg1"/>
                </a:solidFill>
                <a:latin typeface="Times New Roman" pitchFamily="18" charset="0"/>
                <a:cs typeface="Times New Roman" pitchFamily="18" charset="0"/>
              </a:rPr>
              <a:t>don divino de la gracia y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	de </a:t>
            </a:r>
            <a:r>
              <a:rPr lang="es-ES_tradnl" sz="4400" dirty="0">
                <a:solidFill>
                  <a:schemeClr val="bg1"/>
                </a:solidFill>
                <a:latin typeface="Times New Roman" pitchFamily="18" charset="0"/>
                <a:cs typeface="Times New Roman" pitchFamily="18" charset="0"/>
              </a:rPr>
              <a:t>la redención </a:t>
            </a:r>
            <a:r>
              <a:rPr lang="es-ES_tradnl" sz="4400" b="1" dirty="0">
                <a:solidFill>
                  <a:schemeClr val="bg1"/>
                </a:solidFill>
                <a:latin typeface="Times New Roman" pitchFamily="18" charset="0"/>
                <a:cs typeface="Times New Roman" pitchFamily="18" charset="0"/>
              </a:rPr>
              <a:t>es </a:t>
            </a:r>
            <a:r>
              <a:rPr lang="es-ES_tradnl" sz="4400" b="1" dirty="0" smtClean="0">
                <a:solidFill>
                  <a:schemeClr val="bg1"/>
                </a:solidFill>
                <a:latin typeface="Times New Roman" pitchFamily="18" charset="0"/>
                <a:cs typeface="Times New Roman" pitchFamily="18" charset="0"/>
              </a:rPr>
              <a:t>distinto </a:t>
            </a:r>
            <a:r>
              <a:rPr lang="es-ES_tradnl" sz="4400" dirty="0" smtClean="0">
                <a:solidFill>
                  <a:schemeClr val="bg1"/>
                </a:solidFill>
                <a:latin typeface="Times New Roman" pitchFamily="18" charset="0"/>
                <a:cs typeface="Times New Roman" pitchFamily="18" charset="0"/>
              </a:rPr>
              <a:t>del</a:t>
            </a:r>
            <a:r>
              <a:rPr lang="es-ES_tradnl" sz="4400" dirty="0">
                <a:solidFill>
                  <a:schemeClr val="bg1"/>
                </a:solidFill>
                <a:latin typeface="Times New Roman" pitchFamily="18" charset="0"/>
                <a:cs typeface="Times New Roman" pitchFamily="18" charset="0"/>
              </a:rPr>
              <a:t/>
            </a:r>
            <a:br>
              <a:rPr lang="es-ES_tradnl" sz="4400" dirty="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	</a:t>
            </a:r>
            <a:r>
              <a:rPr lang="es-ES_tradnl" sz="4400" dirty="0" smtClean="0">
                <a:solidFill>
                  <a:srgbClr val="FFFF00"/>
                </a:solidFill>
                <a:latin typeface="Times New Roman" pitchFamily="18" charset="0"/>
                <a:cs typeface="Times New Roman" pitchFamily="18" charset="0"/>
              </a:rPr>
              <a:t>*</a:t>
            </a:r>
            <a:r>
              <a:rPr lang="es-ES_tradnl" sz="4400" dirty="0" smtClean="0">
                <a:solidFill>
                  <a:schemeClr val="bg1"/>
                </a:solidFill>
                <a:latin typeface="Times New Roman" pitchFamily="18" charset="0"/>
                <a:cs typeface="Times New Roman" pitchFamily="18" charset="0"/>
              </a:rPr>
              <a:t>don </a:t>
            </a:r>
            <a:r>
              <a:rPr lang="es-ES_tradnl" sz="4400" dirty="0">
                <a:solidFill>
                  <a:schemeClr val="bg1"/>
                </a:solidFill>
                <a:latin typeface="Times New Roman" pitchFamily="18" charset="0"/>
                <a:cs typeface="Times New Roman" pitchFamily="18" charset="0"/>
              </a:rPr>
              <a:t>divino de la </a:t>
            </a:r>
            <a:r>
              <a:rPr lang="es-ES_tradnl" sz="4400" dirty="0" smtClean="0">
                <a:solidFill>
                  <a:schemeClr val="bg1"/>
                </a:solidFill>
                <a:latin typeface="Times New Roman" pitchFamily="18" charset="0"/>
                <a:cs typeface="Times New Roman" pitchFamily="18" charset="0"/>
              </a:rPr>
              <a:t>creación.</a:t>
            </a:r>
            <a:endParaRPr lang="es-ES" sz="4400" dirty="0">
              <a:solidFill>
                <a:schemeClr val="bg1"/>
              </a:solidFill>
              <a:latin typeface="Times New Roman" pitchFamily="18" charset="0"/>
              <a:cs typeface="Times New Roman" pitchFamily="18" charset="0"/>
            </a:endParaRPr>
          </a:p>
        </p:txBody>
      </p:sp>
      <p:sp>
        <p:nvSpPr>
          <p:cNvPr id="1024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289176"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8B34A0DE-93FC-4DCE-BED1-573EB8DA2717}" type="slidenum">
              <a:rPr lang="es-ES" smtClean="0"/>
              <a:pPr>
                <a:defRPr/>
              </a:pPr>
              <a:t>8</a:t>
            </a:fld>
            <a:endParaRPr lang="es-ES"/>
          </a:p>
        </p:txBody>
      </p:sp>
      <p:pic>
        <p:nvPicPr>
          <p:cNvPr id="10251" name="Picture 12" descr="http://visualiseur.bnf.fr/ConsulterElementNum?O=IFN-8100141&amp;E=JPEG&amp;Deb=36&amp;Fin=36&amp;Param=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2953" t="4063" r="9930" b="10582"/>
          <a:stretch>
            <a:fillRect/>
          </a:stretch>
        </p:blipFill>
        <p:spPr bwMode="auto">
          <a:xfrm>
            <a:off x="10334600" y="192088"/>
            <a:ext cx="6518301" cy="927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9 Marcador de contenido"/>
          <p:cNvSpPr>
            <a:spLocks noGrp="1"/>
          </p:cNvSpPr>
          <p:nvPr>
            <p:ph idx="1"/>
          </p:nvPr>
        </p:nvSpPr>
        <p:spPr>
          <a:xfrm>
            <a:off x="5942112" y="504825"/>
            <a:ext cx="10513167" cy="6335712"/>
          </a:xfrm>
        </p:spPr>
        <p:txBody>
          <a:bodyPr/>
          <a:lstStyle/>
          <a:p>
            <a:pPr>
              <a:lnSpc>
                <a:spcPct val="85000"/>
              </a:lnSpc>
            </a:pPr>
            <a:r>
              <a:rPr lang="es-ES_tradnl" sz="4400" b="1" dirty="0" smtClean="0">
                <a:solidFill>
                  <a:srgbClr val="FFFF00"/>
                </a:solidFill>
                <a:latin typeface="Times New Roman" pitchFamily="18" charset="0"/>
                <a:cs typeface="Times New Roman" pitchFamily="18" charset="0"/>
              </a:rPr>
              <a:t>d</a:t>
            </a:r>
            <a:r>
              <a:rPr lang="es-ES_tradnl" sz="4400" b="1" dirty="0">
                <a:solidFill>
                  <a:srgbClr val="FFFF00"/>
                </a:solidFill>
                <a:latin typeface="Times New Roman" pitchFamily="18" charset="0"/>
                <a:cs typeface="Times New Roman" pitchFamily="18" charset="0"/>
              </a:rPr>
              <a:t>) </a:t>
            </a:r>
            <a:r>
              <a:rPr lang="es-ES_tradnl" sz="4400" dirty="0">
                <a:solidFill>
                  <a:schemeClr val="bg1"/>
                </a:solidFill>
                <a:latin typeface="Times New Roman" pitchFamily="18" charset="0"/>
                <a:cs typeface="Times New Roman" pitchFamily="18" charset="0"/>
              </a:rPr>
              <a:t>Es difícil describir el estado de inocencia perdida </a:t>
            </a:r>
            <a:r>
              <a:rPr lang="es-ES_tradnl" sz="4400" dirty="0" smtClean="0">
                <a:solidFill>
                  <a:schemeClr val="bg1"/>
                </a:solidFill>
                <a:latin typeface="Times New Roman" pitchFamily="18" charset="0"/>
                <a:cs typeface="Times New Roman" pitchFamily="18" charset="0"/>
              </a:rPr>
              <a:t>por </a:t>
            </a:r>
            <a:r>
              <a:rPr lang="es-ES_tradnl" sz="4400" dirty="0">
                <a:solidFill>
                  <a:schemeClr val="bg1"/>
                </a:solidFill>
                <a:latin typeface="Times New Roman" pitchFamily="18" charset="0"/>
                <a:cs typeface="Times New Roman" pitchFamily="18" charset="0"/>
              </a:rPr>
              <a:t>Adán y Eva, </a:t>
            </a:r>
            <a:r>
              <a:rPr lang="es-ES_tradnl" sz="4400" dirty="0" smtClean="0">
                <a:solidFill>
                  <a:schemeClr val="bg1"/>
                </a:solidFill>
                <a:latin typeface="Times New Roman" pitchFamily="18" charset="0"/>
                <a:cs typeface="Times New Roman" pitchFamily="18" charset="0"/>
              </a:rPr>
              <a:t>sobre </a:t>
            </a:r>
            <a:r>
              <a:rPr lang="es-ES_tradnl" sz="4400" dirty="0">
                <a:solidFill>
                  <a:schemeClr val="bg1"/>
                </a:solidFill>
                <a:latin typeface="Times New Roman" pitchFamily="18" charset="0"/>
                <a:cs typeface="Times New Roman" pitchFamily="18" charset="0"/>
              </a:rPr>
              <a:t>el que hay pocas afirmaciones en el Génesis. </a:t>
            </a:r>
          </a:p>
          <a:p>
            <a:pPr>
              <a:lnSpc>
                <a:spcPct val="85000"/>
              </a:lnSpc>
              <a:buFont typeface="Arial" charset="0"/>
              <a:buNone/>
            </a:pPr>
            <a:endParaRPr lang="es-ES_tradnl" sz="4400" dirty="0">
              <a:solidFill>
                <a:schemeClr val="bg1"/>
              </a:solidFill>
              <a:latin typeface="Times New Roman" pitchFamily="18" charset="0"/>
              <a:cs typeface="Times New Roman" pitchFamily="18" charset="0"/>
            </a:endParaRPr>
          </a:p>
          <a:p>
            <a:pPr>
              <a:lnSpc>
                <a:spcPct val="85000"/>
              </a:lnSpc>
            </a:pPr>
            <a:r>
              <a:rPr lang="es-ES_tradnl" sz="4400" dirty="0" smtClean="0">
                <a:solidFill>
                  <a:schemeClr val="bg1"/>
                </a:solidFill>
                <a:latin typeface="Times New Roman" pitchFamily="18" charset="0"/>
                <a:cs typeface="Times New Roman" pitchFamily="18" charset="0"/>
              </a:rPr>
              <a:t>Se </a:t>
            </a:r>
            <a:r>
              <a:rPr lang="es-ES_tradnl" sz="4400" dirty="0">
                <a:solidFill>
                  <a:schemeClr val="bg1"/>
                </a:solidFill>
                <a:latin typeface="Times New Roman" pitchFamily="18" charset="0"/>
                <a:cs typeface="Times New Roman" pitchFamily="18" charset="0"/>
              </a:rPr>
              <a:t>afirma que recibieron los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b="1" dirty="0" smtClean="0">
                <a:solidFill>
                  <a:srgbClr val="FFFF00"/>
                </a:solidFill>
                <a:latin typeface="Times New Roman" pitchFamily="18" charset="0"/>
                <a:cs typeface="Times New Roman" pitchFamily="18" charset="0"/>
              </a:rPr>
              <a:t>dones </a:t>
            </a:r>
            <a:r>
              <a:rPr lang="es-ES_tradnl" sz="4400" b="1" dirty="0">
                <a:solidFill>
                  <a:srgbClr val="FFFF00"/>
                </a:solidFill>
                <a:latin typeface="Times New Roman" pitchFamily="18" charset="0"/>
                <a:cs typeface="Times New Roman" pitchFamily="18" charset="0"/>
              </a:rPr>
              <a:t>naturales</a:t>
            </a:r>
            <a:r>
              <a:rPr lang="es-ES_tradnl" sz="4400" dirty="0">
                <a:solidFill>
                  <a:schemeClr val="bg1"/>
                </a:solidFill>
                <a:latin typeface="Times New Roman" pitchFamily="18" charset="0"/>
                <a:cs typeface="Times New Roman" pitchFamily="18" charset="0"/>
              </a:rPr>
              <a:t>, que corresponden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a </a:t>
            </a:r>
            <a:r>
              <a:rPr lang="es-ES_tradnl" sz="4400" dirty="0">
                <a:solidFill>
                  <a:schemeClr val="bg1"/>
                </a:solidFill>
                <a:latin typeface="Times New Roman" pitchFamily="18" charset="0"/>
                <a:cs typeface="Times New Roman" pitchFamily="18" charset="0"/>
              </a:rPr>
              <a:t>su condición normal de criaturas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y </a:t>
            </a:r>
            <a:r>
              <a:rPr lang="es-ES_tradnl" sz="4400" dirty="0">
                <a:solidFill>
                  <a:schemeClr val="bg1"/>
                </a:solidFill>
                <a:latin typeface="Times New Roman" pitchFamily="18" charset="0"/>
                <a:cs typeface="Times New Roman" pitchFamily="18" charset="0"/>
              </a:rPr>
              <a:t>forman su ser </a:t>
            </a:r>
            <a:r>
              <a:rPr lang="es-ES_tradnl" sz="4400" dirty="0" err="1">
                <a:solidFill>
                  <a:schemeClr val="bg1"/>
                </a:solidFill>
                <a:latin typeface="Times New Roman" pitchFamily="18" charset="0"/>
                <a:cs typeface="Times New Roman" pitchFamily="18" charset="0"/>
              </a:rPr>
              <a:t>creatural</a:t>
            </a:r>
            <a:r>
              <a:rPr lang="es-ES_tradnl" sz="4400" dirty="0">
                <a:solidFill>
                  <a:schemeClr val="bg1"/>
                </a:solidFill>
                <a:latin typeface="Times New Roman" pitchFamily="18" charset="0"/>
                <a:cs typeface="Times New Roman" pitchFamily="18" charset="0"/>
              </a:rPr>
              <a:t>. </a:t>
            </a:r>
          </a:p>
          <a:p>
            <a:pPr>
              <a:lnSpc>
                <a:spcPct val="85000"/>
              </a:lnSpc>
              <a:buFont typeface="Arial" charset="0"/>
              <a:buNone/>
            </a:pPr>
            <a:endParaRPr lang="es-ES_tradnl" sz="4400" dirty="0">
              <a:solidFill>
                <a:schemeClr val="bg1"/>
              </a:solidFill>
              <a:latin typeface="Times New Roman" pitchFamily="18" charset="0"/>
              <a:cs typeface="Times New Roman" pitchFamily="18" charset="0"/>
            </a:endParaRPr>
          </a:p>
          <a:p>
            <a:pPr>
              <a:lnSpc>
                <a:spcPct val="85000"/>
              </a:lnSpc>
            </a:pPr>
            <a:r>
              <a:rPr lang="es-ES_tradnl" sz="4400" dirty="0" smtClean="0">
                <a:solidFill>
                  <a:schemeClr val="bg1"/>
                </a:solidFill>
                <a:latin typeface="Times New Roman" pitchFamily="18" charset="0"/>
                <a:cs typeface="Times New Roman" pitchFamily="18" charset="0"/>
              </a:rPr>
              <a:t>Recibieron </a:t>
            </a:r>
            <a:r>
              <a:rPr lang="es-ES_tradnl" sz="4400" dirty="0">
                <a:solidFill>
                  <a:schemeClr val="bg1"/>
                </a:solidFill>
                <a:latin typeface="Times New Roman" pitchFamily="18" charset="0"/>
                <a:cs typeface="Times New Roman" pitchFamily="18" charset="0"/>
              </a:rPr>
              <a:t>asimismo los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b="1" dirty="0" smtClean="0">
                <a:solidFill>
                  <a:srgbClr val="FFFF00"/>
                </a:solidFill>
                <a:latin typeface="Times New Roman" pitchFamily="18" charset="0"/>
                <a:cs typeface="Times New Roman" pitchFamily="18" charset="0"/>
              </a:rPr>
              <a:t>dones </a:t>
            </a:r>
            <a:r>
              <a:rPr lang="es-ES_tradnl" sz="4400" b="1" dirty="0">
                <a:solidFill>
                  <a:srgbClr val="FFFF00"/>
                </a:solidFill>
                <a:latin typeface="Times New Roman" pitchFamily="18" charset="0"/>
                <a:cs typeface="Times New Roman" pitchFamily="18" charset="0"/>
              </a:rPr>
              <a:t>sobrenaturales</a:t>
            </a:r>
            <a:r>
              <a:rPr lang="es-ES_tradnl" sz="4400" dirty="0">
                <a:solidFill>
                  <a:schemeClr val="bg1"/>
                </a:solidFill>
                <a:latin typeface="Times New Roman" pitchFamily="18" charset="0"/>
                <a:cs typeface="Times New Roman" pitchFamily="18" charset="0"/>
              </a:rPr>
              <a:t>, </a:t>
            </a:r>
            <a:br>
              <a:rPr lang="es-ES_tradnl" sz="4400" dirty="0">
                <a:solidFill>
                  <a:schemeClr val="bg1"/>
                </a:solidFill>
                <a:latin typeface="Times New Roman" pitchFamily="18" charset="0"/>
                <a:cs typeface="Times New Roman" pitchFamily="18" charset="0"/>
              </a:rPr>
            </a:br>
            <a:r>
              <a:rPr lang="es-ES_tradnl" sz="4400" dirty="0">
                <a:solidFill>
                  <a:schemeClr val="bg1"/>
                </a:solidFill>
                <a:latin typeface="Times New Roman" pitchFamily="18" charset="0"/>
                <a:cs typeface="Times New Roman" pitchFamily="18" charset="0"/>
              </a:rPr>
              <a:t>es decir, la gracia santificante,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la </a:t>
            </a:r>
            <a:r>
              <a:rPr lang="es-ES_tradnl" sz="4400" dirty="0">
                <a:solidFill>
                  <a:schemeClr val="bg1"/>
                </a:solidFill>
                <a:latin typeface="Times New Roman" pitchFamily="18" charset="0"/>
                <a:cs typeface="Times New Roman" pitchFamily="18" charset="0"/>
              </a:rPr>
              <a:t>divinización que esa gracia comporta, </a:t>
            </a:r>
            <a:r>
              <a:rPr lang="es-ES_tradnl" sz="4400" dirty="0" smtClean="0">
                <a:solidFill>
                  <a:schemeClr val="bg1"/>
                </a:solidFill>
                <a:latin typeface="Times New Roman" pitchFamily="18" charset="0"/>
                <a:cs typeface="Times New Roman" pitchFamily="18" charset="0"/>
              </a:rPr>
              <a:t/>
            </a:r>
            <a:br>
              <a:rPr lang="es-ES_tradnl" sz="4400" dirty="0" smtClean="0">
                <a:solidFill>
                  <a:schemeClr val="bg1"/>
                </a:solidFill>
                <a:latin typeface="Times New Roman" pitchFamily="18" charset="0"/>
                <a:cs typeface="Times New Roman" pitchFamily="18" charset="0"/>
              </a:rPr>
            </a:br>
            <a:r>
              <a:rPr lang="es-ES_tradnl" sz="4400" dirty="0" smtClean="0">
                <a:solidFill>
                  <a:schemeClr val="bg1"/>
                </a:solidFill>
                <a:latin typeface="Times New Roman" pitchFamily="18" charset="0"/>
                <a:cs typeface="Times New Roman" pitchFamily="18" charset="0"/>
              </a:rPr>
              <a:t>y </a:t>
            </a:r>
            <a:r>
              <a:rPr lang="es-ES_tradnl" sz="4400" dirty="0">
                <a:solidFill>
                  <a:schemeClr val="bg1"/>
                </a:solidFill>
                <a:latin typeface="Times New Roman" pitchFamily="18" charset="0"/>
                <a:cs typeface="Times New Roman" pitchFamily="18" charset="0"/>
              </a:rPr>
              <a:t>la llamada última a la visión de Dios. </a:t>
            </a:r>
            <a:endParaRPr lang="es-ES" sz="4400" dirty="0">
              <a:solidFill>
                <a:schemeClr val="bg1"/>
              </a:solidFill>
              <a:latin typeface="Times New Roman" pitchFamily="18" charset="0"/>
              <a:cs typeface="Times New Roman" pitchFamily="18" charset="0"/>
            </a:endParaRPr>
          </a:p>
        </p:txBody>
      </p:sp>
      <p:sp>
        <p:nvSpPr>
          <p:cNvPr id="1127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2289176"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6ADB5B57-1E42-4A3E-AAE6-CBFC8041ADA2}" type="slidenum">
              <a:rPr lang="es-ES" smtClean="0"/>
              <a:pPr>
                <a:defRPr/>
              </a:pPr>
              <a:t>9</a:t>
            </a:fld>
            <a:endParaRPr lang="es-ES"/>
          </a:p>
        </p:txBody>
      </p:sp>
      <p:pic>
        <p:nvPicPr>
          <p:cNvPr id="11276" name="Picture 13" descr="http://visualiseur.bnf.fr/ConsulterElementNum?O=IFN-08021979&amp;E=JPEG&amp;Deb=1&amp;Fin=1&amp;Param=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10336" t="11739" r="23219" b="10783"/>
          <a:stretch>
            <a:fillRect/>
          </a:stretch>
        </p:blipFill>
        <p:spPr bwMode="auto">
          <a:xfrm>
            <a:off x="397496" y="264095"/>
            <a:ext cx="5400600" cy="9103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5647</TotalTime>
  <Words>979</Words>
  <Application>Microsoft Office PowerPoint</Application>
  <PresentationFormat>Personalizado</PresentationFormat>
  <Paragraphs>238</Paragraphs>
  <Slides>41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41</vt:i4>
      </vt:variant>
    </vt:vector>
  </HeadingPairs>
  <TitlesOfParts>
    <vt:vector size="48" baseType="lpstr">
      <vt:lpstr>Arial</vt:lpstr>
      <vt:lpstr>Bernard MT Condensed</vt:lpstr>
      <vt:lpstr>Calibri</vt:lpstr>
      <vt:lpstr>Elephant</vt:lpstr>
      <vt:lpstr>Times New Roman</vt:lpstr>
      <vt:lpstr>Tema de Office</vt:lpstr>
      <vt:lpstr>1_Tema de Office</vt:lpstr>
      <vt:lpstr>La FE cristiana</vt:lpstr>
      <vt:lpstr>Presentación de PowerPoint</vt:lpstr>
      <vt:lpstr>1. La elevación sobrenatural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2. El pecado original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3. Algunas consecuencias prácticas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jmgallardo</dc:creator>
  <cp:lastModifiedBy>UserHP</cp:lastModifiedBy>
  <cp:revision>51</cp:revision>
  <dcterms:created xsi:type="dcterms:W3CDTF">2010-08-10T14:04:34Z</dcterms:created>
  <dcterms:modified xsi:type="dcterms:W3CDTF">2017-04-21T13:07:08Z</dcterms:modified>
</cp:coreProperties>
</file>