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84" r:id="rId19"/>
    <p:sldId id="285" r:id="rId20"/>
    <p:sldId id="286" r:id="rId21"/>
    <p:sldId id="287" r:id="rId22"/>
    <p:sldId id="282" r:id="rId23"/>
    <p:sldId id="281" r:id="rId24"/>
    <p:sldId id="277" r:id="rId25"/>
    <p:sldId id="278" r:id="rId26"/>
    <p:sldId id="279" r:id="rId27"/>
    <p:sldId id="280" r:id="rId28"/>
    <p:sldId id="275" r:id="rId29"/>
    <p:sldId id="276" r:id="rId30"/>
    <p:sldId id="292" r:id="rId31"/>
    <p:sldId id="289" r:id="rId32"/>
    <p:sldId id="290" r:id="rId33"/>
    <p:sldId id="291"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66"/>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D1824-307C-4F65-AF34-1290FB748541}" type="datetimeFigureOut">
              <a:rPr lang="es-ES" smtClean="0"/>
              <a:t>17/08/2020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D3AC4-F9DB-443C-AB0F-8F73F2A4BE10}" type="slidenum">
              <a:rPr lang="es-ES" smtClean="0"/>
              <a:t>‹Nº›</a:t>
            </a:fld>
            <a:endParaRPr lang="es-ES"/>
          </a:p>
        </p:txBody>
      </p:sp>
    </p:spTree>
    <p:extLst>
      <p:ext uri="{BB962C8B-B14F-4D97-AF65-F5344CB8AC3E}">
        <p14:creationId xmlns:p14="http://schemas.microsoft.com/office/powerpoint/2010/main" val="2148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18</a:t>
            </a:fld>
            <a:endParaRPr lang="es-ES"/>
          </a:p>
        </p:txBody>
      </p:sp>
    </p:spTree>
    <p:extLst>
      <p:ext uri="{BB962C8B-B14F-4D97-AF65-F5344CB8AC3E}">
        <p14:creationId xmlns:p14="http://schemas.microsoft.com/office/powerpoint/2010/main" val="234173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19</a:t>
            </a:fld>
            <a:endParaRPr lang="es-ES"/>
          </a:p>
        </p:txBody>
      </p:sp>
    </p:spTree>
    <p:extLst>
      <p:ext uri="{BB962C8B-B14F-4D97-AF65-F5344CB8AC3E}">
        <p14:creationId xmlns:p14="http://schemas.microsoft.com/office/powerpoint/2010/main" val="211617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20</a:t>
            </a:fld>
            <a:endParaRPr lang="es-ES"/>
          </a:p>
        </p:txBody>
      </p:sp>
    </p:spTree>
    <p:extLst>
      <p:ext uri="{BB962C8B-B14F-4D97-AF65-F5344CB8AC3E}">
        <p14:creationId xmlns:p14="http://schemas.microsoft.com/office/powerpoint/2010/main" val="8076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21</a:t>
            </a:fld>
            <a:endParaRPr lang="es-ES"/>
          </a:p>
        </p:txBody>
      </p:sp>
    </p:spTree>
    <p:extLst>
      <p:ext uri="{BB962C8B-B14F-4D97-AF65-F5344CB8AC3E}">
        <p14:creationId xmlns:p14="http://schemas.microsoft.com/office/powerpoint/2010/main" val="374385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22</a:t>
            </a:fld>
            <a:endParaRPr lang="es-ES"/>
          </a:p>
        </p:txBody>
      </p:sp>
    </p:spTree>
    <p:extLst>
      <p:ext uri="{BB962C8B-B14F-4D97-AF65-F5344CB8AC3E}">
        <p14:creationId xmlns:p14="http://schemas.microsoft.com/office/powerpoint/2010/main" val="30962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23</a:t>
            </a:fld>
            <a:endParaRPr lang="es-ES"/>
          </a:p>
        </p:txBody>
      </p:sp>
    </p:spTree>
    <p:extLst>
      <p:ext uri="{BB962C8B-B14F-4D97-AF65-F5344CB8AC3E}">
        <p14:creationId xmlns:p14="http://schemas.microsoft.com/office/powerpoint/2010/main" val="254588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D3AC4-F9DB-443C-AB0F-8F73F2A4BE10}" type="slidenum">
              <a:rPr lang="es-ES" smtClean="0"/>
              <a:t>30</a:t>
            </a:fld>
            <a:endParaRPr lang="es-ES"/>
          </a:p>
        </p:txBody>
      </p:sp>
    </p:spTree>
    <p:extLst>
      <p:ext uri="{BB962C8B-B14F-4D97-AF65-F5344CB8AC3E}">
        <p14:creationId xmlns:p14="http://schemas.microsoft.com/office/powerpoint/2010/main" val="3561595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14B38A5-2597-44EF-A44E-9B87F851EEC4}" type="datetimeFigureOut">
              <a:rPr lang="es-ES" smtClean="0"/>
              <a:t>17/08/2020</a:t>
            </a:fld>
            <a:endParaRPr lang="es-ES"/>
          </a:p>
        </p:txBody>
      </p:sp>
      <p:sp>
        <p:nvSpPr>
          <p:cNvPr id="5" name="Footer Placeholder 4"/>
          <p:cNvSpPr>
            <a:spLocks noGrp="1"/>
          </p:cNvSpPr>
          <p:nvPr>
            <p:ph type="ftr" sz="quarter" idx="11"/>
          </p:nvPr>
        </p:nvSpPr>
        <p:spPr>
          <a:xfrm>
            <a:off x="1371600" y="4323845"/>
            <a:ext cx="6400800" cy="365125"/>
          </a:xfrm>
        </p:spPr>
        <p:txBody>
          <a:bodyPr/>
          <a:lstStyle/>
          <a:p>
            <a:endParaRPr lang="es-ES"/>
          </a:p>
        </p:txBody>
      </p:sp>
      <p:sp>
        <p:nvSpPr>
          <p:cNvPr id="6" name="Slide Number Placeholder 5"/>
          <p:cNvSpPr>
            <a:spLocks noGrp="1"/>
          </p:cNvSpPr>
          <p:nvPr>
            <p:ph type="sldNum" sz="quarter" idx="12"/>
          </p:nvPr>
        </p:nvSpPr>
        <p:spPr>
          <a:xfrm>
            <a:off x="8077200" y="1430866"/>
            <a:ext cx="2743200" cy="365125"/>
          </a:xfrm>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75636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109263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4437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96A9E343-D0BD-431E-9EB5-04E8108CF4BB}" type="slidenum">
              <a:rPr lang="es-ES" smtClean="0"/>
              <a:t>‹Nº›</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432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a:xfrm>
            <a:off x="685800" y="378883"/>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86979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014B38A5-2597-44EF-A44E-9B87F851EEC4}" type="datetimeFigureOut">
              <a:rPr lang="es-ES" smtClean="0"/>
              <a:t>17/08/2020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254541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014B38A5-2597-44EF-A44E-9B87F851EEC4}" type="datetimeFigureOut">
              <a:rPr lang="es-ES" smtClean="0"/>
              <a:t>17/08/2020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182190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4B38A5-2597-44EF-A44E-9B87F851EEC4}"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303948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14B38A5-2597-44EF-A44E-9B87F851EEC4}" type="datetimeFigureOut">
              <a:rPr lang="es-ES" smtClean="0"/>
              <a:t>17/08/2020</a:t>
            </a:fld>
            <a:endParaRPr lang="es-ES"/>
          </a:p>
        </p:txBody>
      </p:sp>
      <p:sp>
        <p:nvSpPr>
          <p:cNvPr id="5" name="Footer Placeholder 4"/>
          <p:cNvSpPr>
            <a:spLocks noGrp="1"/>
          </p:cNvSpPr>
          <p:nvPr>
            <p:ph type="ftr" sz="quarter" idx="11"/>
          </p:nvPr>
        </p:nvSpPr>
        <p:spPr>
          <a:xfrm>
            <a:off x="685800" y="381000"/>
            <a:ext cx="6991492" cy="36512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356706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4B38A5-2597-44EF-A44E-9B87F851EEC4}"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16481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4B38A5-2597-44EF-A44E-9B87F851EEC4}" type="datetimeFigureOut">
              <a:rPr lang="es-ES" smtClean="0"/>
              <a:t>17/08/2020</a:t>
            </a:fld>
            <a:endParaRPr lang="es-ES"/>
          </a:p>
        </p:txBody>
      </p:sp>
      <p:sp>
        <p:nvSpPr>
          <p:cNvPr id="5" name="Footer Placeholder 4"/>
          <p:cNvSpPr>
            <a:spLocks noGrp="1"/>
          </p:cNvSpPr>
          <p:nvPr>
            <p:ph type="ftr" sz="quarter" idx="11"/>
          </p:nvPr>
        </p:nvSpPr>
        <p:spPr>
          <a:xfrm>
            <a:off x="685800" y="381001"/>
            <a:ext cx="6991492" cy="36406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352638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74275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4B38A5-2597-44EF-A44E-9B87F851EEC4}" type="datetimeFigureOut">
              <a:rPr lang="es-ES" smtClean="0"/>
              <a:t>17/08/2020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148443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14B38A5-2597-44EF-A44E-9B87F851EEC4}" type="datetimeFigureOut">
              <a:rPr lang="es-ES" smtClean="0"/>
              <a:t>17/08/2020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137321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B38A5-2597-44EF-A44E-9B87F851EEC4}" type="datetimeFigureOut">
              <a:rPr lang="es-ES" smtClean="0"/>
              <a:t>17/08/2020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249796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417385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14B38A5-2597-44EF-A44E-9B87F851EEC4}"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A9E343-D0BD-431E-9EB5-04E8108CF4BB}" type="slidenum">
              <a:rPr lang="es-ES" smtClean="0"/>
              <a:t>‹Nº›</a:t>
            </a:fld>
            <a:endParaRPr lang="es-ES"/>
          </a:p>
        </p:txBody>
      </p:sp>
    </p:spTree>
    <p:extLst>
      <p:ext uri="{BB962C8B-B14F-4D97-AF65-F5344CB8AC3E}">
        <p14:creationId xmlns:p14="http://schemas.microsoft.com/office/powerpoint/2010/main" val="180387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14B38A5-2597-44EF-A44E-9B87F851EEC4}" type="datetimeFigureOut">
              <a:rPr lang="es-ES" smtClean="0"/>
              <a:t>17/08/2020</a:t>
            </a:fld>
            <a:endParaRPr lang="es-E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A9E343-D0BD-431E-9EB5-04E8108CF4BB}" type="slidenum">
              <a:rPr lang="es-ES" smtClean="0"/>
              <a:t>‹Nº›</a:t>
            </a:fld>
            <a:endParaRPr lang="es-ES"/>
          </a:p>
        </p:txBody>
      </p:sp>
    </p:spTree>
    <p:extLst>
      <p:ext uri="{BB962C8B-B14F-4D97-AF65-F5344CB8AC3E}">
        <p14:creationId xmlns:p14="http://schemas.microsoft.com/office/powerpoint/2010/main" val="13931834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slide" Target="slide32.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40505"/>
            <a:ext cx="12192000" cy="1515533"/>
          </a:xfrm>
        </p:spPr>
        <p:txBody>
          <a:bodyPr>
            <a:normAutofit fontScale="90000"/>
          </a:bodyPr>
          <a:lstStyle/>
          <a:p>
            <a:pPr algn="ctr"/>
            <a:r>
              <a:rPr lang="es-AR" b="1" dirty="0" smtClean="0">
                <a:solidFill>
                  <a:srgbClr val="FFCC00"/>
                </a:solidFill>
              </a:rPr>
              <a:t>DIRECTORIO PARA LA </a:t>
            </a:r>
            <a:br>
              <a:rPr lang="es-AR" b="1" dirty="0" smtClean="0">
                <a:solidFill>
                  <a:srgbClr val="FFCC00"/>
                </a:solidFill>
              </a:rPr>
            </a:br>
            <a:r>
              <a:rPr lang="es-AR" b="1" dirty="0" smtClean="0">
                <a:solidFill>
                  <a:srgbClr val="FFCC00"/>
                </a:solidFill>
              </a:rPr>
              <a:t>CATEQUESIS - 2020</a:t>
            </a:r>
            <a:endParaRPr lang="es-ES" b="1" dirty="0">
              <a:solidFill>
                <a:srgbClr val="FFCC00"/>
              </a:solidFill>
            </a:endParaRPr>
          </a:p>
        </p:txBody>
      </p:sp>
      <p:sp>
        <p:nvSpPr>
          <p:cNvPr id="3" name="Subtítulo 2"/>
          <p:cNvSpPr>
            <a:spLocks noGrp="1"/>
          </p:cNvSpPr>
          <p:nvPr>
            <p:ph type="subTitle" idx="1"/>
          </p:nvPr>
        </p:nvSpPr>
        <p:spPr>
          <a:xfrm>
            <a:off x="0" y="3985241"/>
            <a:ext cx="12192000" cy="1320802"/>
          </a:xfrm>
        </p:spPr>
        <p:txBody>
          <a:bodyPr>
            <a:normAutofit/>
          </a:bodyPr>
          <a:lstStyle/>
          <a:p>
            <a:pPr algn="ctr"/>
            <a:r>
              <a:rPr lang="es-AR" sz="3200" b="1" spc="-150" dirty="0" smtClean="0">
                <a:solidFill>
                  <a:srgbClr val="66FFFF"/>
                </a:solidFill>
              </a:rPr>
              <a:t>PRESENTACIÓN PARA </a:t>
            </a:r>
            <a:endParaRPr lang="es-AR" sz="3200" b="1" spc="-150" dirty="0" smtClean="0">
              <a:solidFill>
                <a:srgbClr val="66FFFF"/>
              </a:solidFill>
            </a:endParaRPr>
          </a:p>
          <a:p>
            <a:pPr algn="ctr"/>
            <a:r>
              <a:rPr lang="es-AR" sz="3200" b="1" spc="-150" dirty="0" smtClean="0">
                <a:solidFill>
                  <a:srgbClr val="66FFFF"/>
                </a:solidFill>
              </a:rPr>
              <a:t>SACERDOTES y CATEQUISTAS</a:t>
            </a:r>
            <a:endParaRPr lang="es-ES" sz="3200" b="1" spc="-150" dirty="0">
              <a:solidFill>
                <a:srgbClr val="66FFFF"/>
              </a:solidFill>
            </a:endParaRPr>
          </a:p>
        </p:txBody>
      </p:sp>
    </p:spTree>
    <p:extLst>
      <p:ext uri="{BB962C8B-B14F-4D97-AF65-F5344CB8AC3E}">
        <p14:creationId xmlns:p14="http://schemas.microsoft.com/office/powerpoint/2010/main" val="423790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5" y="1566876"/>
            <a:ext cx="9152269" cy="5173105"/>
          </a:xfrm>
        </p:spPr>
        <p:txBody>
          <a:bodyPr>
            <a:normAutofit/>
          </a:bodyPr>
          <a:lstStyle/>
          <a:p>
            <a:pPr marL="0" indent="0">
              <a:buNone/>
            </a:pPr>
            <a:r>
              <a:rPr lang="es-AR" sz="3200" b="1" u="sng" dirty="0" smtClean="0">
                <a:solidFill>
                  <a:srgbClr val="FFFF66"/>
                </a:solidFill>
              </a:rPr>
              <a:t>Reclama, interpela y alienta </a:t>
            </a:r>
          </a:p>
          <a:p>
            <a:pPr marL="0" indent="0">
              <a:buNone/>
            </a:pPr>
            <a:r>
              <a:rPr lang="es-AR" sz="3200" b="1" dirty="0" smtClean="0">
                <a:solidFill>
                  <a:srgbClr val="FFFF66"/>
                </a:solidFill>
              </a:rPr>
              <a:t>a una catequesis </a:t>
            </a:r>
            <a:r>
              <a:rPr lang="es-AR" sz="3200" b="1" dirty="0" smtClean="0">
                <a:solidFill>
                  <a:srgbClr val="66FFFF"/>
                </a:solidFill>
              </a:rPr>
              <a:t>que sea</a:t>
            </a:r>
            <a:r>
              <a:rPr lang="es-AR" sz="3200" b="1" dirty="0" smtClean="0">
                <a:solidFill>
                  <a:srgbClr val="FFFF66"/>
                </a:solidFill>
              </a:rPr>
              <a:t>:</a:t>
            </a:r>
          </a:p>
          <a:p>
            <a:pPr marL="0" indent="0">
              <a:buNone/>
            </a:pPr>
            <a:endParaRPr lang="es-ES" sz="3200" b="1" dirty="0" smtClean="0">
              <a:solidFill>
                <a:srgbClr val="FFFF66"/>
              </a:solidFill>
            </a:endParaRPr>
          </a:p>
          <a:p>
            <a:pPr marL="0" indent="0">
              <a:buNone/>
            </a:pPr>
            <a:r>
              <a:rPr lang="es-ES" sz="3200" b="1" dirty="0" smtClean="0">
                <a:solidFill>
                  <a:srgbClr val="FFFF66"/>
                </a:solidFill>
              </a:rPr>
              <a:t>-</a:t>
            </a:r>
            <a:r>
              <a:rPr lang="es-ES" sz="3200" b="1" dirty="0" smtClean="0">
                <a:solidFill>
                  <a:srgbClr val="FFCC00"/>
                </a:solidFill>
              </a:rPr>
              <a:t>Cristológica</a:t>
            </a:r>
          </a:p>
          <a:p>
            <a:pPr marL="0" indent="0">
              <a:buNone/>
            </a:pPr>
            <a:r>
              <a:rPr lang="es-ES" sz="3200" b="1" dirty="0">
                <a:solidFill>
                  <a:srgbClr val="FFFF66"/>
                </a:solidFill>
              </a:rPr>
              <a:t>-</a:t>
            </a:r>
            <a:r>
              <a:rPr lang="es-ES" sz="3200" b="1" dirty="0" err="1" smtClean="0">
                <a:solidFill>
                  <a:srgbClr val="FFCC00"/>
                </a:solidFill>
              </a:rPr>
              <a:t>Kerigmática</a:t>
            </a:r>
            <a:endParaRPr lang="es-ES" sz="3200" b="1" dirty="0" smtClean="0">
              <a:solidFill>
                <a:srgbClr val="FFCC00"/>
              </a:solidFill>
            </a:endParaRPr>
          </a:p>
          <a:p>
            <a:pPr marL="0" indent="0">
              <a:buNone/>
            </a:pPr>
            <a:r>
              <a:rPr lang="es-AR" sz="3200" b="1" dirty="0" smtClean="0">
                <a:solidFill>
                  <a:srgbClr val="FFFF66"/>
                </a:solidFill>
              </a:rPr>
              <a:t>-</a:t>
            </a:r>
            <a:r>
              <a:rPr lang="es-AR" sz="3200" b="1" dirty="0" smtClean="0">
                <a:solidFill>
                  <a:srgbClr val="FFCC00"/>
                </a:solidFill>
              </a:rPr>
              <a:t>En clave misionera</a:t>
            </a:r>
          </a:p>
          <a:p>
            <a:pPr marL="0" indent="0">
              <a:buNone/>
            </a:pPr>
            <a:r>
              <a:rPr lang="es-AR" sz="3200" b="1" dirty="0" smtClean="0">
                <a:solidFill>
                  <a:srgbClr val="FFFF66"/>
                </a:solidFill>
              </a:rPr>
              <a:t>-</a:t>
            </a:r>
            <a:r>
              <a:rPr lang="es-AR" sz="3200" b="1" dirty="0" smtClean="0">
                <a:solidFill>
                  <a:srgbClr val="FFCC00"/>
                </a:solidFill>
              </a:rPr>
              <a:t>Mistagógica</a:t>
            </a:r>
          </a:p>
          <a:p>
            <a:pPr marL="0" indent="0">
              <a:buNone/>
            </a:pPr>
            <a:r>
              <a:rPr lang="es-AR" sz="3200" b="1" dirty="0" smtClean="0">
                <a:solidFill>
                  <a:srgbClr val="FFFF66"/>
                </a:solidFill>
              </a:rPr>
              <a:t>-</a:t>
            </a:r>
            <a:r>
              <a:rPr lang="es-AR" sz="3200" b="1" dirty="0" smtClean="0">
                <a:solidFill>
                  <a:srgbClr val="FFCC00"/>
                </a:solidFill>
              </a:rPr>
              <a:t>Comunitaria</a:t>
            </a:r>
          </a:p>
          <a:p>
            <a:pPr marL="0" indent="0">
              <a:buNone/>
            </a:pPr>
            <a:r>
              <a:rPr lang="es-AR" sz="3200" b="1" dirty="0" smtClean="0">
                <a:solidFill>
                  <a:srgbClr val="FFFF66"/>
                </a:solidFill>
              </a:rPr>
              <a:t>-</a:t>
            </a:r>
            <a:r>
              <a:rPr lang="es-AR" sz="3200" b="1" dirty="0" smtClean="0">
                <a:solidFill>
                  <a:srgbClr val="FFCC00"/>
                </a:solidFill>
              </a:rPr>
              <a:t>Espiritual</a:t>
            </a:r>
            <a:endParaRPr lang="es-AR" sz="3200" b="1" dirty="0">
              <a:solidFill>
                <a:srgbClr val="FFCC00"/>
              </a:solidFill>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4310" r="3003"/>
          <a:stretch/>
        </p:blipFill>
        <p:spPr>
          <a:xfrm>
            <a:off x="6560457" y="1669144"/>
            <a:ext cx="5283200" cy="4876799"/>
          </a:xfrm>
          <a:prstGeom prst="rect">
            <a:avLst/>
          </a:prstGeom>
        </p:spPr>
      </p:pic>
    </p:spTree>
    <p:extLst>
      <p:ext uri="{BB962C8B-B14F-4D97-AF65-F5344CB8AC3E}">
        <p14:creationId xmlns:p14="http://schemas.microsoft.com/office/powerpoint/2010/main" val="422773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5" y="1566876"/>
            <a:ext cx="9152269" cy="5173105"/>
          </a:xfrm>
        </p:spPr>
        <p:txBody>
          <a:bodyPr>
            <a:normAutofit/>
          </a:bodyPr>
          <a:lstStyle/>
          <a:p>
            <a:pPr marL="0" indent="0">
              <a:buNone/>
            </a:pPr>
            <a:r>
              <a:rPr lang="es-AR" sz="3200" b="1" u="sng" dirty="0" smtClean="0">
                <a:solidFill>
                  <a:srgbClr val="FFFF66"/>
                </a:solidFill>
              </a:rPr>
              <a:t>Insiste</a:t>
            </a:r>
            <a:r>
              <a:rPr lang="es-AR" sz="3200" b="1" dirty="0" smtClean="0">
                <a:solidFill>
                  <a:srgbClr val="66FFFF"/>
                </a:solidFill>
              </a:rPr>
              <a:t> en</a:t>
            </a:r>
            <a:r>
              <a:rPr lang="es-AR" sz="3200" b="1" dirty="0" smtClean="0">
                <a:solidFill>
                  <a:srgbClr val="FFFF66"/>
                </a:solidFill>
              </a:rPr>
              <a:t>:</a:t>
            </a:r>
          </a:p>
          <a:p>
            <a:pPr marL="0" indent="0">
              <a:buNone/>
            </a:pPr>
            <a:endParaRPr lang="es-ES" sz="3200" b="1" dirty="0" smtClean="0">
              <a:solidFill>
                <a:srgbClr val="FFFF66"/>
              </a:solidFill>
            </a:endParaRPr>
          </a:p>
          <a:p>
            <a:pPr marL="0" indent="0">
              <a:buNone/>
            </a:pPr>
            <a:r>
              <a:rPr lang="es-ES" sz="3200" b="1" dirty="0" smtClean="0">
                <a:solidFill>
                  <a:srgbClr val="FFFF66"/>
                </a:solidFill>
              </a:rPr>
              <a:t>-</a:t>
            </a:r>
            <a:r>
              <a:rPr lang="es-ES" sz="3200" b="1" dirty="0" smtClean="0">
                <a:solidFill>
                  <a:srgbClr val="FFCC00"/>
                </a:solidFill>
              </a:rPr>
              <a:t>La confianza en el Espíritu Santo</a:t>
            </a:r>
          </a:p>
          <a:p>
            <a:pPr marL="0" indent="0">
              <a:buNone/>
            </a:pPr>
            <a:r>
              <a:rPr lang="es-AR" sz="3200" b="1" dirty="0" smtClean="0">
                <a:solidFill>
                  <a:srgbClr val="FFCC00"/>
                </a:solidFill>
              </a:rPr>
              <a:t>-La renovación</a:t>
            </a:r>
            <a:endParaRPr lang="es-ES" sz="3200" b="1" dirty="0" smtClean="0">
              <a:solidFill>
                <a:srgbClr val="FFCC00"/>
              </a:solidFill>
            </a:endParaRPr>
          </a:p>
          <a:p>
            <a:pPr marL="0" indent="0">
              <a:buNone/>
            </a:pPr>
            <a:r>
              <a:rPr lang="es-AR" sz="3200" b="1" dirty="0" smtClean="0">
                <a:solidFill>
                  <a:srgbClr val="FFCC00"/>
                </a:solidFill>
              </a:rPr>
              <a:t>-La conversión (</a:t>
            </a:r>
            <a:r>
              <a:rPr lang="es-AR" sz="3200" b="1" dirty="0" err="1" smtClean="0">
                <a:solidFill>
                  <a:srgbClr val="FFCC00"/>
                </a:solidFill>
              </a:rPr>
              <a:t>metanoia</a:t>
            </a:r>
            <a:r>
              <a:rPr lang="es-AR" sz="3200" b="1" dirty="0" smtClean="0">
                <a:solidFill>
                  <a:srgbClr val="FFCC00"/>
                </a:solidFill>
              </a:rPr>
              <a:t>)</a:t>
            </a:r>
            <a:endParaRPr lang="es-ES" sz="3200" b="1" dirty="0" smtClean="0">
              <a:solidFill>
                <a:srgbClr val="FFCC00"/>
              </a:solidFill>
            </a:endParaRPr>
          </a:p>
          <a:p>
            <a:pPr marL="0" indent="0">
              <a:buNone/>
            </a:pPr>
            <a:r>
              <a:rPr lang="es-ES" sz="3200" b="1" dirty="0">
                <a:solidFill>
                  <a:srgbClr val="FFFF66"/>
                </a:solidFill>
              </a:rPr>
              <a:t>-</a:t>
            </a:r>
            <a:r>
              <a:rPr lang="es-ES" sz="3200" b="1" dirty="0" smtClean="0">
                <a:solidFill>
                  <a:srgbClr val="FFCC00"/>
                </a:solidFill>
              </a:rPr>
              <a:t>El acompañamiento</a:t>
            </a:r>
          </a:p>
          <a:p>
            <a:pPr marL="0" indent="0">
              <a:buNone/>
            </a:pPr>
            <a:r>
              <a:rPr lang="es-ES" sz="3200" b="1" dirty="0" smtClean="0">
                <a:solidFill>
                  <a:srgbClr val="FFFF66"/>
                </a:solidFill>
              </a:rPr>
              <a:t>-</a:t>
            </a:r>
            <a:r>
              <a:rPr lang="es-ES" sz="3200" b="1" dirty="0" smtClean="0">
                <a:solidFill>
                  <a:srgbClr val="FFCC00"/>
                </a:solidFill>
              </a:rPr>
              <a:t>Los nuevos lenguajes</a:t>
            </a:r>
          </a:p>
          <a:p>
            <a:pPr marL="0" indent="0">
              <a:buNone/>
            </a:pPr>
            <a:r>
              <a:rPr lang="es-AR" sz="3200" b="1" dirty="0" smtClean="0">
                <a:solidFill>
                  <a:srgbClr val="FFFF66"/>
                </a:solidFill>
              </a:rPr>
              <a:t>-</a:t>
            </a:r>
            <a:r>
              <a:rPr lang="es-AR" sz="3200" b="1" dirty="0" smtClean="0">
                <a:solidFill>
                  <a:srgbClr val="FFCC00"/>
                </a:solidFill>
              </a:rPr>
              <a:t>La inculturación</a:t>
            </a:r>
            <a:endParaRPr lang="es-ES" sz="3200" b="1" dirty="0" smtClean="0">
              <a:solidFill>
                <a:srgbClr val="FFCC00"/>
              </a:solidFill>
            </a:endParaRPr>
          </a:p>
        </p:txBody>
      </p:sp>
      <p:pic>
        <p:nvPicPr>
          <p:cNvPr id="2" name="Imagen 1"/>
          <p:cNvPicPr>
            <a:picLocks noChangeAspect="1"/>
          </p:cNvPicPr>
          <p:nvPr/>
        </p:nvPicPr>
        <p:blipFill rotWithShape="1">
          <a:blip r:embed="rId2"/>
          <a:srcRect r="53217"/>
          <a:stretch/>
        </p:blipFill>
        <p:spPr>
          <a:xfrm>
            <a:off x="7489372" y="1299872"/>
            <a:ext cx="4470401" cy="5308664"/>
          </a:xfrm>
          <a:prstGeom prst="rect">
            <a:avLst/>
          </a:prstGeom>
          <a:ln>
            <a:noFill/>
          </a:ln>
          <a:effectLst>
            <a:softEdge rad="112500"/>
          </a:effectLst>
        </p:spPr>
      </p:pic>
    </p:spTree>
    <p:extLst>
      <p:ext uri="{BB962C8B-B14F-4D97-AF65-F5344CB8AC3E}">
        <p14:creationId xmlns:p14="http://schemas.microsoft.com/office/powerpoint/2010/main" val="2382338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5" y="1566876"/>
            <a:ext cx="9152269" cy="5173105"/>
          </a:xfrm>
        </p:spPr>
        <p:txBody>
          <a:bodyPr>
            <a:normAutofit/>
          </a:bodyPr>
          <a:lstStyle/>
          <a:p>
            <a:pPr marL="0" indent="0">
              <a:buNone/>
            </a:pPr>
            <a:r>
              <a:rPr lang="es-AR" sz="3200" b="1" u="sng" dirty="0" smtClean="0">
                <a:solidFill>
                  <a:srgbClr val="FFFF66"/>
                </a:solidFill>
              </a:rPr>
              <a:t>Recuerda</a:t>
            </a:r>
            <a:r>
              <a:rPr lang="es-AR" sz="3200" b="1" dirty="0" smtClean="0">
                <a:solidFill>
                  <a:srgbClr val="66FFFF"/>
                </a:solidFill>
              </a:rPr>
              <a:t> </a:t>
            </a:r>
          </a:p>
          <a:p>
            <a:pPr marL="0" indent="0">
              <a:buNone/>
            </a:pPr>
            <a:r>
              <a:rPr lang="es-AR" sz="3200" b="1" dirty="0" smtClean="0">
                <a:solidFill>
                  <a:srgbClr val="FFCC00"/>
                </a:solidFill>
              </a:rPr>
              <a:t>reiteradamente</a:t>
            </a:r>
            <a:r>
              <a:rPr lang="es-AR" sz="3200" b="1" dirty="0" smtClean="0">
                <a:solidFill>
                  <a:srgbClr val="66FFFF"/>
                </a:solidFill>
              </a:rPr>
              <a:t> </a:t>
            </a:r>
          </a:p>
          <a:p>
            <a:pPr marL="0" indent="0">
              <a:buNone/>
            </a:pPr>
            <a:r>
              <a:rPr lang="es-AR" sz="3200" b="1" dirty="0" smtClean="0">
                <a:solidFill>
                  <a:srgbClr val="66FFFF"/>
                </a:solidFill>
              </a:rPr>
              <a:t>que</a:t>
            </a:r>
            <a:r>
              <a:rPr lang="es-AR" sz="3200" b="1" dirty="0" smtClean="0">
                <a:solidFill>
                  <a:srgbClr val="FFFF66"/>
                </a:solidFill>
              </a:rPr>
              <a:t>:</a:t>
            </a:r>
          </a:p>
          <a:p>
            <a:pPr marL="0" indent="0">
              <a:buNone/>
            </a:pPr>
            <a:endParaRPr lang="es-ES" sz="3200" b="1" dirty="0" smtClean="0">
              <a:solidFill>
                <a:srgbClr val="FFFF66"/>
              </a:solidFill>
            </a:endParaRPr>
          </a:p>
          <a:p>
            <a:pPr marL="0" indent="0">
              <a:buNone/>
            </a:pPr>
            <a:r>
              <a:rPr lang="es-ES" sz="3200" b="1" dirty="0" smtClean="0">
                <a:solidFill>
                  <a:srgbClr val="FFFF66"/>
                </a:solidFill>
              </a:rPr>
              <a:t>-</a:t>
            </a:r>
            <a:r>
              <a:rPr lang="es-ES" sz="3200" b="1" dirty="0" smtClean="0"/>
              <a:t>La </a:t>
            </a:r>
            <a:r>
              <a:rPr lang="es-ES" sz="3200" b="1" dirty="0"/>
              <a:t>finalidad </a:t>
            </a:r>
            <a:endParaRPr lang="es-ES" sz="3200" b="1" dirty="0" smtClean="0"/>
          </a:p>
          <a:p>
            <a:pPr marL="0" indent="0">
              <a:buNone/>
            </a:pPr>
            <a:r>
              <a:rPr lang="es-ES" sz="3200" b="1" dirty="0">
                <a:solidFill>
                  <a:srgbClr val="FFCC00"/>
                </a:solidFill>
              </a:rPr>
              <a:t>	</a:t>
            </a:r>
            <a:r>
              <a:rPr lang="es-ES" sz="3200" b="1" dirty="0" smtClean="0">
                <a:solidFill>
                  <a:srgbClr val="FFCC00"/>
                </a:solidFill>
              </a:rPr>
              <a:t>de </a:t>
            </a:r>
            <a:r>
              <a:rPr lang="es-ES" sz="3200" b="1" dirty="0">
                <a:solidFill>
                  <a:srgbClr val="FFCC00"/>
                </a:solidFill>
              </a:rPr>
              <a:t>la </a:t>
            </a:r>
            <a:r>
              <a:rPr lang="es-ES" sz="3200" b="1" dirty="0" smtClean="0">
                <a:solidFill>
                  <a:srgbClr val="FFCC00"/>
                </a:solidFill>
              </a:rPr>
              <a:t>catequesis </a:t>
            </a:r>
            <a:r>
              <a:rPr lang="es-ES" sz="3200" b="1" dirty="0" smtClean="0">
                <a:solidFill>
                  <a:srgbClr val="66FFFF"/>
                </a:solidFill>
              </a:rPr>
              <a:t>es </a:t>
            </a:r>
          </a:p>
          <a:p>
            <a:pPr marL="0" indent="0">
              <a:buNone/>
            </a:pPr>
            <a:r>
              <a:rPr lang="es-ES" sz="3200" b="1" dirty="0">
                <a:solidFill>
                  <a:srgbClr val="FFCC00"/>
                </a:solidFill>
              </a:rPr>
              <a:t>	</a:t>
            </a:r>
            <a:r>
              <a:rPr lang="es-ES" sz="3200" b="1" dirty="0" smtClean="0">
                <a:solidFill>
                  <a:srgbClr val="FFCC00"/>
                </a:solidFill>
              </a:rPr>
              <a:t>el </a:t>
            </a:r>
            <a:r>
              <a:rPr lang="es-ES" sz="3200" b="1" dirty="0">
                <a:solidFill>
                  <a:srgbClr val="FFCC00"/>
                </a:solidFill>
              </a:rPr>
              <a:t>encuentro vivo </a:t>
            </a:r>
            <a:endParaRPr lang="es-ES" sz="3200" b="1" dirty="0" smtClean="0">
              <a:solidFill>
                <a:srgbClr val="FFCC00"/>
              </a:solidFill>
            </a:endParaRPr>
          </a:p>
          <a:p>
            <a:pPr marL="0" indent="0">
              <a:buNone/>
            </a:pPr>
            <a:r>
              <a:rPr lang="es-ES" sz="3200" b="1" dirty="0">
                <a:solidFill>
                  <a:srgbClr val="FFCC00"/>
                </a:solidFill>
              </a:rPr>
              <a:t>	</a:t>
            </a:r>
            <a:r>
              <a:rPr lang="es-ES" sz="3200" b="1" dirty="0" smtClean="0">
                <a:solidFill>
                  <a:srgbClr val="FFCC00"/>
                </a:solidFill>
              </a:rPr>
              <a:t>con nuestro Señor </a:t>
            </a:r>
          </a:p>
          <a:p>
            <a:pPr marL="0" indent="0">
              <a:buNone/>
            </a:pPr>
            <a:r>
              <a:rPr lang="es-ES" sz="3200" b="1" dirty="0" smtClean="0">
                <a:solidFill>
                  <a:srgbClr val="FFCC00"/>
                </a:solidFill>
              </a:rPr>
              <a:t>	que </a:t>
            </a:r>
            <a:r>
              <a:rPr lang="es-ES" sz="3200" b="1" dirty="0">
                <a:solidFill>
                  <a:srgbClr val="FFCC00"/>
                </a:solidFill>
              </a:rPr>
              <a:t>transforma la vida. </a:t>
            </a:r>
          </a:p>
          <a:p>
            <a:pPr marL="0" indent="0">
              <a:buNone/>
            </a:pPr>
            <a:endParaRPr lang="es-ES" sz="3200" b="1" dirty="0" smtClean="0">
              <a:solidFill>
                <a:srgbClr val="FFCC00"/>
              </a:solidFil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2490" y="621967"/>
            <a:ext cx="4005419" cy="5962405"/>
          </a:xfrm>
          <a:prstGeom prst="rect">
            <a:avLst/>
          </a:prstGeom>
        </p:spPr>
      </p:pic>
    </p:spTree>
    <p:extLst>
      <p:ext uri="{BB962C8B-B14F-4D97-AF65-F5344CB8AC3E}">
        <p14:creationId xmlns:p14="http://schemas.microsoft.com/office/powerpoint/2010/main" val="3022629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5" y="1566876"/>
            <a:ext cx="9152269" cy="5173105"/>
          </a:xfrm>
        </p:spPr>
        <p:txBody>
          <a:bodyPr>
            <a:normAutofit/>
          </a:bodyPr>
          <a:lstStyle/>
          <a:p>
            <a:pPr marL="0" indent="0">
              <a:buNone/>
            </a:pPr>
            <a:r>
              <a:rPr lang="es-AR" sz="3200" b="1" u="sng" dirty="0" smtClean="0">
                <a:solidFill>
                  <a:srgbClr val="FFFF66"/>
                </a:solidFill>
              </a:rPr>
              <a:t>También </a:t>
            </a:r>
          </a:p>
          <a:p>
            <a:pPr marL="0" indent="0">
              <a:buNone/>
            </a:pPr>
            <a:r>
              <a:rPr lang="es-AR" sz="3200" b="1" u="sng" dirty="0" smtClean="0">
                <a:solidFill>
                  <a:srgbClr val="FFFF66"/>
                </a:solidFill>
              </a:rPr>
              <a:t>recuerda</a:t>
            </a:r>
            <a:r>
              <a:rPr lang="es-AR" sz="3200" b="1" dirty="0" smtClean="0">
                <a:solidFill>
                  <a:srgbClr val="66FFFF"/>
                </a:solidFill>
              </a:rPr>
              <a:t> </a:t>
            </a:r>
          </a:p>
          <a:p>
            <a:pPr marL="0" indent="0">
              <a:buNone/>
            </a:pPr>
            <a:r>
              <a:rPr lang="es-AR" sz="3200" b="1" dirty="0" smtClean="0">
                <a:solidFill>
                  <a:srgbClr val="66FFFF"/>
                </a:solidFill>
              </a:rPr>
              <a:t>que</a:t>
            </a:r>
            <a:r>
              <a:rPr lang="es-AR" sz="3200" b="1" dirty="0" smtClean="0">
                <a:solidFill>
                  <a:srgbClr val="FFFF66"/>
                </a:solidFill>
              </a:rPr>
              <a:t>:</a:t>
            </a:r>
          </a:p>
          <a:p>
            <a:pPr marL="0" indent="0">
              <a:buNone/>
            </a:pPr>
            <a:endParaRPr lang="es-ES" sz="3200" b="1" dirty="0" smtClean="0">
              <a:solidFill>
                <a:srgbClr val="FFFF66"/>
              </a:solidFill>
            </a:endParaRPr>
          </a:p>
          <a:p>
            <a:pPr marL="0" indent="0">
              <a:buNone/>
            </a:pPr>
            <a:r>
              <a:rPr lang="es-ES" sz="3200" b="1" dirty="0" smtClean="0">
                <a:solidFill>
                  <a:srgbClr val="FFCC00"/>
                </a:solidFill>
              </a:rPr>
              <a:t>-Es un </a:t>
            </a:r>
            <a:r>
              <a:rPr lang="es-ES" sz="3200" b="1" dirty="0">
                <a:solidFill>
                  <a:srgbClr val="FFCC00"/>
                </a:solidFill>
              </a:rPr>
              <a:t>instrumento </a:t>
            </a:r>
            <a:endParaRPr lang="es-ES" sz="3200" b="1" dirty="0" smtClean="0">
              <a:solidFill>
                <a:srgbClr val="FFCC00"/>
              </a:solidFill>
            </a:endParaRPr>
          </a:p>
          <a:p>
            <a:pPr marL="0" indent="0">
              <a:buNone/>
            </a:pPr>
            <a:r>
              <a:rPr lang="es-ES" sz="3200" b="1" dirty="0" smtClean="0">
                <a:solidFill>
                  <a:srgbClr val="FFCC00"/>
                </a:solidFill>
              </a:rPr>
              <a:t>  para </a:t>
            </a:r>
            <a:r>
              <a:rPr lang="es-ES" sz="3200" b="1" dirty="0">
                <a:solidFill>
                  <a:srgbClr val="FFCC00"/>
                </a:solidFill>
              </a:rPr>
              <a:t>la elaboración </a:t>
            </a:r>
            <a:endParaRPr lang="es-ES" sz="3200" b="1" dirty="0" smtClean="0">
              <a:solidFill>
                <a:srgbClr val="FFCC00"/>
              </a:solidFill>
            </a:endParaRPr>
          </a:p>
          <a:p>
            <a:pPr marL="0" indent="0">
              <a:buNone/>
            </a:pPr>
            <a:r>
              <a:rPr lang="es-ES" sz="3200" b="1" dirty="0" smtClean="0">
                <a:solidFill>
                  <a:srgbClr val="FFCC00"/>
                </a:solidFill>
              </a:rPr>
              <a:t>  del </a:t>
            </a:r>
            <a:r>
              <a:rPr lang="es-ES" sz="3200" b="1" dirty="0">
                <a:solidFill>
                  <a:srgbClr val="FFCC00"/>
                </a:solidFill>
              </a:rPr>
              <a:t>directorio </a:t>
            </a:r>
            <a:endParaRPr lang="es-ES" sz="3200" b="1" dirty="0" smtClean="0">
              <a:solidFill>
                <a:srgbClr val="FFCC00"/>
              </a:solidFill>
            </a:endParaRPr>
          </a:p>
          <a:p>
            <a:pPr marL="0" indent="0">
              <a:buNone/>
            </a:pPr>
            <a:r>
              <a:rPr lang="es-ES" sz="3200" b="1" dirty="0" smtClean="0">
                <a:solidFill>
                  <a:srgbClr val="FFCC00"/>
                </a:solidFill>
              </a:rPr>
              <a:t>  nacional </a:t>
            </a:r>
            <a:r>
              <a:rPr lang="es-ES" sz="3200" b="1" dirty="0">
                <a:solidFill>
                  <a:srgbClr val="FFCC00"/>
                </a:solidFill>
              </a:rPr>
              <a:t>o </a:t>
            </a:r>
            <a:r>
              <a:rPr lang="es-ES" sz="3200" b="1" dirty="0" smtClean="0">
                <a:solidFill>
                  <a:srgbClr val="FFCC00"/>
                </a:solidFill>
              </a:rPr>
              <a:t>local.</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1455" y="586891"/>
            <a:ext cx="3819663" cy="2882496"/>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1455" y="3687096"/>
            <a:ext cx="3819663" cy="2911416"/>
          </a:xfrm>
          <a:prstGeom prst="rect">
            <a:avLst/>
          </a:prstGeom>
        </p:spPr>
      </p:pic>
    </p:spTree>
    <p:extLst>
      <p:ext uri="{BB962C8B-B14F-4D97-AF65-F5344CB8AC3E}">
        <p14:creationId xmlns:p14="http://schemas.microsoft.com/office/powerpoint/2010/main" val="326588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524918"/>
            <a:ext cx="8263328" cy="5173105"/>
          </a:xfrm>
        </p:spPr>
        <p:txBody>
          <a:bodyPr>
            <a:normAutofit/>
          </a:bodyPr>
          <a:lstStyle/>
          <a:p>
            <a:pPr marL="0" indent="0">
              <a:buNone/>
            </a:pPr>
            <a:r>
              <a:rPr lang="es-AR" sz="3200" b="1" u="sng" dirty="0" smtClean="0">
                <a:solidFill>
                  <a:srgbClr val="FFFF66"/>
                </a:solidFill>
              </a:rPr>
              <a:t>El tercer capítulo está dedicado  </a:t>
            </a:r>
            <a:r>
              <a:rPr lang="es-AR" sz="3200" b="1" dirty="0" smtClean="0">
                <a:solidFill>
                  <a:srgbClr val="FFFF66"/>
                </a:solidFill>
              </a:rPr>
              <a:t/>
            </a:r>
            <a:br>
              <a:rPr lang="es-AR" sz="3200" b="1" dirty="0" smtClean="0">
                <a:solidFill>
                  <a:srgbClr val="FFFF66"/>
                </a:solidFill>
              </a:rPr>
            </a:br>
            <a:r>
              <a:rPr lang="es-AR" sz="3200" b="1" spc="-150" dirty="0" smtClean="0">
                <a:solidFill>
                  <a:srgbClr val="66FFFF"/>
                </a:solidFill>
              </a:rPr>
              <a:t>A LOS CATEQUISTAS</a:t>
            </a:r>
            <a:r>
              <a:rPr lang="es-AR" sz="3200" b="1" dirty="0">
                <a:solidFill>
                  <a:srgbClr val="FFFF66"/>
                </a:solidFill>
              </a:rPr>
              <a:t> </a:t>
            </a:r>
            <a:r>
              <a:rPr lang="es-AR" sz="3200" b="1" dirty="0" smtClean="0">
                <a:solidFill>
                  <a:srgbClr val="FFFF66"/>
                </a:solidFill>
              </a:rPr>
              <a:t>y trata 6 temas:</a:t>
            </a:r>
          </a:p>
          <a:p>
            <a:pPr marL="0" indent="0">
              <a:buNone/>
            </a:pPr>
            <a:endParaRPr lang="es-AR" sz="3200" b="1" dirty="0">
              <a:solidFill>
                <a:srgbClr val="FFFF66"/>
              </a:solidFill>
            </a:endParaRPr>
          </a:p>
          <a:p>
            <a:pPr marL="0" indent="0">
              <a:buNone/>
            </a:pPr>
            <a:r>
              <a:rPr lang="es-AR" sz="3200" b="1" dirty="0" smtClean="0">
                <a:solidFill>
                  <a:srgbClr val="FFFF66"/>
                </a:solidFill>
              </a:rPr>
              <a:t>1.- </a:t>
            </a:r>
            <a:r>
              <a:rPr lang="es-ES" sz="3200" b="1" dirty="0" smtClean="0">
                <a:solidFill>
                  <a:srgbClr val="FFC000"/>
                </a:solidFill>
              </a:rPr>
              <a:t>Su identidad y vocación</a:t>
            </a:r>
          </a:p>
          <a:p>
            <a:pPr marL="0" indent="0">
              <a:buNone/>
            </a:pPr>
            <a:r>
              <a:rPr lang="es-AR" sz="3200" b="1" dirty="0" smtClean="0">
                <a:solidFill>
                  <a:srgbClr val="FFFF66"/>
                </a:solidFill>
              </a:rPr>
              <a:t>2.- </a:t>
            </a:r>
            <a:r>
              <a:rPr lang="es-ES" sz="3200" b="1" dirty="0" smtClean="0">
                <a:solidFill>
                  <a:srgbClr val="FFC000"/>
                </a:solidFill>
              </a:rPr>
              <a:t>El principal responsable: el </a:t>
            </a:r>
            <a:r>
              <a:rPr lang="es-ES" sz="3200" b="1" dirty="0" smtClean="0"/>
              <a:t>obispo</a:t>
            </a:r>
          </a:p>
          <a:p>
            <a:pPr marL="0" indent="0">
              <a:buNone/>
            </a:pPr>
            <a:r>
              <a:rPr lang="es-AR" sz="3200" b="1" dirty="0" smtClean="0">
                <a:solidFill>
                  <a:srgbClr val="FFFF66"/>
                </a:solidFill>
              </a:rPr>
              <a:t>3.- </a:t>
            </a:r>
            <a:r>
              <a:rPr lang="es-ES" sz="3200" b="1" dirty="0">
                <a:solidFill>
                  <a:srgbClr val="FFC000"/>
                </a:solidFill>
              </a:rPr>
              <a:t>L</a:t>
            </a:r>
            <a:r>
              <a:rPr lang="es-ES" sz="3200" b="1" dirty="0" smtClean="0">
                <a:solidFill>
                  <a:srgbClr val="FFC000"/>
                </a:solidFill>
              </a:rPr>
              <a:t>os deberes del </a:t>
            </a:r>
            <a:r>
              <a:rPr lang="es-ES" sz="3200" b="1" dirty="0" smtClean="0"/>
              <a:t>párroco</a:t>
            </a:r>
          </a:p>
          <a:p>
            <a:pPr marL="0" indent="0">
              <a:buNone/>
            </a:pPr>
            <a:r>
              <a:rPr lang="es-AR" sz="3200" b="1" dirty="0" smtClean="0">
                <a:solidFill>
                  <a:srgbClr val="FFFF66"/>
                </a:solidFill>
              </a:rPr>
              <a:t>4.- </a:t>
            </a:r>
            <a:r>
              <a:rPr lang="es-ES" sz="3200" b="1" dirty="0">
                <a:solidFill>
                  <a:srgbClr val="FFC000"/>
                </a:solidFill>
              </a:rPr>
              <a:t>E</a:t>
            </a:r>
            <a:r>
              <a:rPr lang="es-ES" sz="3200" b="1" dirty="0" smtClean="0">
                <a:solidFill>
                  <a:srgbClr val="FFC000"/>
                </a:solidFill>
              </a:rPr>
              <a:t>l </a:t>
            </a:r>
            <a:r>
              <a:rPr lang="es-ES" sz="3200" b="1" dirty="0">
                <a:solidFill>
                  <a:srgbClr val="FFC000"/>
                </a:solidFill>
              </a:rPr>
              <a:t>l</a:t>
            </a:r>
            <a:r>
              <a:rPr lang="es-ES" sz="3200" b="1" dirty="0" smtClean="0">
                <a:solidFill>
                  <a:srgbClr val="FFC000"/>
                </a:solidFill>
              </a:rPr>
              <a:t>lamado a los </a:t>
            </a:r>
            <a:r>
              <a:rPr lang="es-ES" sz="3200" b="1" dirty="0" smtClean="0"/>
              <a:t>diáconos</a:t>
            </a:r>
          </a:p>
          <a:p>
            <a:pPr marL="0" indent="0">
              <a:buNone/>
            </a:pPr>
            <a:r>
              <a:rPr lang="es-AR" sz="3200" b="1" dirty="0" smtClean="0">
                <a:solidFill>
                  <a:srgbClr val="FFFF66"/>
                </a:solidFill>
              </a:rPr>
              <a:t>5.- </a:t>
            </a:r>
            <a:r>
              <a:rPr lang="es-ES" sz="3200" b="1" dirty="0" smtClean="0">
                <a:solidFill>
                  <a:srgbClr val="FFC000"/>
                </a:solidFill>
              </a:rPr>
              <a:t>El servicio de los </a:t>
            </a:r>
            <a:r>
              <a:rPr lang="es-ES" sz="3200" b="1" dirty="0" smtClean="0"/>
              <a:t>consagrados</a:t>
            </a:r>
          </a:p>
          <a:p>
            <a:pPr marL="0" indent="0">
              <a:buNone/>
            </a:pPr>
            <a:r>
              <a:rPr lang="es-AR" sz="3200" b="1" dirty="0" smtClean="0">
                <a:solidFill>
                  <a:srgbClr val="FFFF66"/>
                </a:solidFill>
              </a:rPr>
              <a:t>6.- </a:t>
            </a:r>
            <a:r>
              <a:rPr lang="es-ES" sz="3200" b="1" dirty="0" smtClean="0">
                <a:solidFill>
                  <a:srgbClr val="FFC000"/>
                </a:solidFill>
              </a:rPr>
              <a:t>Los </a:t>
            </a:r>
            <a:r>
              <a:rPr lang="es-ES" sz="3200" b="1" dirty="0" smtClean="0"/>
              <a:t>laicos</a:t>
            </a:r>
            <a:r>
              <a:rPr lang="es-ES" sz="3200" b="1" dirty="0" smtClean="0">
                <a:solidFill>
                  <a:srgbClr val="FFC000"/>
                </a:solidFill>
              </a:rPr>
              <a:t> (padres, padrinos, abuelos)</a:t>
            </a:r>
            <a:endParaRPr lang="es-AR" sz="3200" b="1" dirty="0">
              <a:solidFill>
                <a:srgbClr val="FFCC00"/>
              </a:solidFill>
            </a:endParaRPr>
          </a:p>
          <a:p>
            <a:pPr marL="0" indent="0">
              <a:buNone/>
            </a:pPr>
            <a:endParaRPr lang="es-AR" sz="3200" b="1" dirty="0">
              <a:solidFill>
                <a:srgbClr val="FFCC00"/>
              </a:solidFill>
            </a:endParaRPr>
          </a:p>
          <a:p>
            <a:pPr marL="0" indent="0">
              <a:buNone/>
            </a:pPr>
            <a:endParaRPr lang="es-AR" sz="3200" b="1" dirty="0">
              <a:solidFill>
                <a:srgbClr val="FFCC00"/>
              </a:solidFill>
            </a:endParaRPr>
          </a:p>
          <a:p>
            <a:pPr marL="0" indent="0">
              <a:buNone/>
            </a:pPr>
            <a:endParaRPr lang="es-AR" sz="3200" b="1" dirty="0">
              <a:solidFill>
                <a:srgbClr val="FFCC00"/>
              </a:solidFill>
            </a:endParaRPr>
          </a:p>
          <a:p>
            <a:pPr marL="0" indent="0">
              <a:buNone/>
            </a:pPr>
            <a:endParaRPr lang="es-AR" sz="3200" b="1" dirty="0">
              <a:solidFill>
                <a:srgbClr val="FFCC00"/>
              </a:solidFill>
            </a:endParaRPr>
          </a:p>
          <a:p>
            <a:pPr marL="0" indent="0">
              <a:buNone/>
            </a:pPr>
            <a:endParaRPr lang="es-AR" sz="3200" b="1" dirty="0" smtClean="0">
              <a:solidFill>
                <a:srgbClr val="FFCC00"/>
              </a:solidFill>
            </a:endParaRPr>
          </a:p>
        </p:txBody>
      </p:sp>
      <p:pic>
        <p:nvPicPr>
          <p:cNvPr id="4" name="Imagen 3"/>
          <p:cNvPicPr>
            <a:picLocks noChangeAspect="1"/>
          </p:cNvPicPr>
          <p:nvPr/>
        </p:nvPicPr>
        <p:blipFill>
          <a:blip r:embed="rId2"/>
          <a:stretch>
            <a:fillRect/>
          </a:stretch>
        </p:blipFill>
        <p:spPr>
          <a:xfrm>
            <a:off x="8014069" y="1562561"/>
            <a:ext cx="3892182" cy="3732878"/>
          </a:xfrm>
          <a:prstGeom prst="rect">
            <a:avLst/>
          </a:prstGeom>
        </p:spPr>
      </p:pic>
    </p:spTree>
    <p:extLst>
      <p:ext uri="{BB962C8B-B14F-4D97-AF65-F5344CB8AC3E}">
        <p14:creationId xmlns:p14="http://schemas.microsoft.com/office/powerpoint/2010/main" val="16186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24918"/>
            <a:ext cx="12192000" cy="5173105"/>
          </a:xfrm>
        </p:spPr>
        <p:txBody>
          <a:bodyPr>
            <a:normAutofit/>
          </a:bodyPr>
          <a:lstStyle/>
          <a:p>
            <a:pPr marL="0" indent="0" algn="ctr">
              <a:buNone/>
            </a:pPr>
            <a:r>
              <a:rPr lang="es-AR" sz="3200" b="1" dirty="0" smtClean="0">
                <a:solidFill>
                  <a:srgbClr val="FFFF66"/>
                </a:solidFill>
              </a:rPr>
              <a:t>DETENGÁMONOS UN POCO</a:t>
            </a:r>
          </a:p>
          <a:p>
            <a:pPr marL="0" indent="0" algn="ctr">
              <a:buNone/>
            </a:pPr>
            <a:endParaRPr lang="es-AR" sz="3200" b="1" dirty="0">
              <a:solidFill>
                <a:srgbClr val="FFFF66"/>
              </a:solidFill>
            </a:endParaRPr>
          </a:p>
          <a:p>
            <a:pPr marL="0" indent="0" algn="ctr">
              <a:buNone/>
            </a:pPr>
            <a:endParaRPr lang="es-AR" sz="3200" b="1" dirty="0" smtClean="0">
              <a:solidFill>
                <a:srgbClr val="FFFF66"/>
              </a:solidFill>
            </a:endParaRPr>
          </a:p>
          <a:p>
            <a:pPr marL="0" indent="0" algn="ctr">
              <a:buNone/>
            </a:pPr>
            <a:endParaRPr lang="es-AR" sz="3200" b="1" dirty="0">
              <a:solidFill>
                <a:srgbClr val="FFFF66"/>
              </a:solidFill>
            </a:endParaRPr>
          </a:p>
          <a:p>
            <a:pPr marL="0" indent="0" algn="ctr">
              <a:buNone/>
            </a:pPr>
            <a:endParaRPr lang="es-AR" sz="3200" b="1" dirty="0" smtClean="0">
              <a:solidFill>
                <a:srgbClr val="FFFF66"/>
              </a:solidFill>
            </a:endParaRPr>
          </a:p>
          <a:p>
            <a:pPr marL="0" indent="0" algn="ctr">
              <a:buNone/>
            </a:pPr>
            <a:endParaRPr lang="es-AR" sz="3200" b="1" dirty="0">
              <a:solidFill>
                <a:srgbClr val="FFFF66"/>
              </a:solidFill>
            </a:endParaRPr>
          </a:p>
          <a:p>
            <a:pPr marL="0" indent="0" algn="ctr">
              <a:buNone/>
            </a:pPr>
            <a:endParaRPr lang="es-AR" sz="3200" b="1" dirty="0" smtClean="0">
              <a:solidFill>
                <a:srgbClr val="FFFF66"/>
              </a:solidFill>
            </a:endParaRPr>
          </a:p>
          <a:p>
            <a:pPr marL="0" indent="0" algn="ctr">
              <a:buNone/>
            </a:pPr>
            <a:r>
              <a:rPr lang="es-AR" sz="3200" b="1" dirty="0" smtClean="0">
                <a:solidFill>
                  <a:srgbClr val="66FFFF"/>
                </a:solidFill>
              </a:rPr>
              <a:t>EN ESTOS TEMAS   </a:t>
            </a:r>
            <a:br>
              <a:rPr lang="es-AR" sz="3200" b="1" dirty="0" smtClean="0">
                <a:solidFill>
                  <a:srgbClr val="66FFFF"/>
                </a:solidFill>
              </a:rPr>
            </a:br>
            <a:endParaRPr lang="es-AR" sz="3200" b="1" dirty="0">
              <a:solidFill>
                <a:srgbClr val="66FFFF"/>
              </a:solidFill>
            </a:endParaRPr>
          </a:p>
          <a:p>
            <a:pPr marL="0" indent="0" algn="ctr">
              <a:buNone/>
            </a:pPr>
            <a:endParaRPr lang="es-AR" sz="3200" b="1" dirty="0">
              <a:solidFill>
                <a:srgbClr val="FFCC00"/>
              </a:solidFill>
            </a:endParaRPr>
          </a:p>
          <a:p>
            <a:pPr marL="0" indent="0" algn="ctr">
              <a:buNone/>
            </a:pPr>
            <a:endParaRPr lang="es-AR" sz="3200" b="1" dirty="0">
              <a:solidFill>
                <a:srgbClr val="FFCC00"/>
              </a:solidFill>
            </a:endParaRPr>
          </a:p>
          <a:p>
            <a:pPr marL="0" indent="0" algn="ctr">
              <a:buNone/>
            </a:pPr>
            <a:endParaRPr lang="es-AR" sz="3200" b="1" dirty="0">
              <a:solidFill>
                <a:srgbClr val="FFCC00"/>
              </a:solidFill>
            </a:endParaRPr>
          </a:p>
          <a:p>
            <a:pPr marL="0" indent="0" algn="ctr">
              <a:buNone/>
            </a:pPr>
            <a:endParaRPr lang="es-AR" sz="3200" b="1" dirty="0" smtClean="0">
              <a:solidFill>
                <a:srgbClr val="FFCC00"/>
              </a:solidFill>
            </a:endParaRPr>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l="53586" r="1508"/>
          <a:stretch/>
        </p:blipFill>
        <p:spPr>
          <a:xfrm>
            <a:off x="6274594" y="2395050"/>
            <a:ext cx="2743200" cy="2725148"/>
          </a:xfrm>
          <a:prstGeom prst="rect">
            <a:avLst/>
          </a:prstGeom>
        </p:spPr>
      </p:pic>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l="1663" r="53196"/>
          <a:stretch/>
        </p:blipFill>
        <p:spPr>
          <a:xfrm>
            <a:off x="3186111" y="2395050"/>
            <a:ext cx="2757488" cy="2725148"/>
          </a:xfrm>
          <a:prstGeom prst="rect">
            <a:avLst/>
          </a:prstGeom>
        </p:spPr>
      </p:pic>
    </p:spTree>
    <p:extLst>
      <p:ext uri="{BB962C8B-B14F-4D97-AF65-F5344CB8AC3E}">
        <p14:creationId xmlns:p14="http://schemas.microsoft.com/office/powerpoint/2010/main" val="1416839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7504" y="1624934"/>
            <a:ext cx="8263328" cy="5173105"/>
          </a:xfrm>
        </p:spPr>
        <p:txBody>
          <a:bodyPr>
            <a:normAutofit lnSpcReduction="10000"/>
          </a:bodyPr>
          <a:lstStyle/>
          <a:p>
            <a:pPr marL="0" indent="0">
              <a:buNone/>
            </a:pPr>
            <a:r>
              <a:rPr lang="es-ES" sz="3200" b="1" dirty="0" smtClean="0">
                <a:solidFill>
                  <a:srgbClr val="FFFF66"/>
                </a:solidFill>
              </a:rPr>
              <a:t>La </a:t>
            </a:r>
            <a:r>
              <a:rPr lang="es-ES" sz="3200" b="1" dirty="0">
                <a:solidFill>
                  <a:srgbClr val="FFFF66"/>
                </a:solidFill>
              </a:rPr>
              <a:t>vocación </a:t>
            </a:r>
          </a:p>
          <a:p>
            <a:pPr marL="0" indent="0">
              <a:buClr>
                <a:srgbClr val="FFFF66"/>
              </a:buClr>
              <a:buNone/>
            </a:pPr>
            <a:r>
              <a:rPr lang="es-ES" sz="3200" b="1" dirty="0" smtClean="0">
                <a:solidFill>
                  <a:srgbClr val="FFCC00"/>
                </a:solidFill>
              </a:rPr>
              <a:t>		al </a:t>
            </a:r>
            <a:r>
              <a:rPr lang="es-ES" sz="3200" b="1" dirty="0">
                <a:solidFill>
                  <a:srgbClr val="FFCC00"/>
                </a:solidFill>
              </a:rPr>
              <a:t>ministerio </a:t>
            </a:r>
            <a:endParaRPr lang="es-ES" sz="3200" b="1" dirty="0" smtClean="0">
              <a:solidFill>
                <a:srgbClr val="FFCC00"/>
              </a:solidFill>
            </a:endParaRPr>
          </a:p>
          <a:p>
            <a:pPr marL="0" indent="0">
              <a:buClr>
                <a:srgbClr val="FFFF66"/>
              </a:buClr>
              <a:buNone/>
            </a:pPr>
            <a:r>
              <a:rPr lang="es-ES" sz="3200" b="1" dirty="0" smtClean="0">
                <a:solidFill>
                  <a:srgbClr val="FFCC00"/>
                </a:solidFill>
              </a:rPr>
              <a:t>		de </a:t>
            </a:r>
            <a:r>
              <a:rPr lang="es-ES" sz="3200" b="1" dirty="0">
                <a:solidFill>
                  <a:srgbClr val="FFCC00"/>
                </a:solidFill>
              </a:rPr>
              <a:t>la catequesis </a:t>
            </a:r>
          </a:p>
          <a:p>
            <a:pPr marL="0" indent="0">
              <a:buClr>
                <a:srgbClr val="FFFF66"/>
              </a:buClr>
              <a:buNone/>
            </a:pPr>
            <a:r>
              <a:rPr lang="es-ES" sz="3200" b="1" dirty="0" smtClean="0">
                <a:solidFill>
                  <a:srgbClr val="FFCC00"/>
                </a:solidFill>
              </a:rPr>
              <a:t>		</a:t>
            </a:r>
            <a:r>
              <a:rPr lang="es-ES" sz="3200" b="1" dirty="0" smtClean="0">
                <a:solidFill>
                  <a:srgbClr val="66FFFF"/>
                </a:solidFill>
              </a:rPr>
              <a:t>surge </a:t>
            </a:r>
          </a:p>
          <a:p>
            <a:pPr marL="0" indent="0">
              <a:buClr>
                <a:srgbClr val="FFFF66"/>
              </a:buClr>
              <a:buNone/>
            </a:pPr>
            <a:r>
              <a:rPr lang="es-ES" sz="3200" b="1" dirty="0" smtClean="0">
                <a:solidFill>
                  <a:srgbClr val="FFCC00"/>
                </a:solidFill>
              </a:rPr>
              <a:t>		del </a:t>
            </a:r>
            <a:r>
              <a:rPr lang="es-ES" sz="3200" b="1" dirty="0">
                <a:solidFill>
                  <a:srgbClr val="FFCC00"/>
                </a:solidFill>
              </a:rPr>
              <a:t>sacramento del </a:t>
            </a:r>
            <a:r>
              <a:rPr lang="es-ES" sz="3200" b="1" dirty="0" smtClean="0">
                <a:solidFill>
                  <a:srgbClr val="FFCC00"/>
                </a:solidFill>
              </a:rPr>
              <a:t>Bautismo y </a:t>
            </a:r>
          </a:p>
          <a:p>
            <a:pPr marL="0" indent="0">
              <a:buClr>
                <a:srgbClr val="FFFF66"/>
              </a:buClr>
              <a:buNone/>
            </a:pPr>
            <a:r>
              <a:rPr lang="es-ES" sz="3200" b="1" dirty="0">
                <a:solidFill>
                  <a:srgbClr val="FFCC00"/>
                </a:solidFill>
              </a:rPr>
              <a:t>	</a:t>
            </a:r>
            <a:r>
              <a:rPr lang="es-ES" sz="3200" b="1" dirty="0" smtClean="0">
                <a:solidFill>
                  <a:srgbClr val="FFCC00"/>
                </a:solidFill>
              </a:rPr>
              <a:t>	</a:t>
            </a:r>
            <a:r>
              <a:rPr lang="es-ES" sz="3200" b="1" dirty="0" smtClean="0">
                <a:solidFill>
                  <a:srgbClr val="66FFFF"/>
                </a:solidFill>
              </a:rPr>
              <a:t>se </a:t>
            </a:r>
            <a:r>
              <a:rPr lang="es-ES" sz="3200" b="1" dirty="0">
                <a:solidFill>
                  <a:srgbClr val="66FFFF"/>
                </a:solidFill>
              </a:rPr>
              <a:t>fortalece </a:t>
            </a:r>
            <a:endParaRPr lang="es-ES" sz="3200" b="1" dirty="0" smtClean="0">
              <a:solidFill>
                <a:srgbClr val="66FFFF"/>
              </a:solidFill>
            </a:endParaRPr>
          </a:p>
          <a:p>
            <a:pPr marL="0" indent="0">
              <a:buClr>
                <a:srgbClr val="FFFF66"/>
              </a:buClr>
              <a:buNone/>
            </a:pPr>
            <a:r>
              <a:rPr lang="es-ES" sz="3200" b="1" dirty="0">
                <a:solidFill>
                  <a:srgbClr val="FFCC00"/>
                </a:solidFill>
              </a:rPr>
              <a:t>	</a:t>
            </a:r>
            <a:r>
              <a:rPr lang="es-ES" sz="3200" b="1" dirty="0" smtClean="0">
                <a:solidFill>
                  <a:srgbClr val="FFCC00"/>
                </a:solidFill>
              </a:rPr>
              <a:t>	con </a:t>
            </a:r>
            <a:r>
              <a:rPr lang="es-ES" sz="3200" b="1" dirty="0">
                <a:solidFill>
                  <a:srgbClr val="FFCC00"/>
                </a:solidFill>
              </a:rPr>
              <a:t>la Confirmación</a:t>
            </a:r>
          </a:p>
          <a:p>
            <a:pPr marL="0" indent="0">
              <a:buClr>
                <a:srgbClr val="FFFF66"/>
              </a:buClr>
              <a:buNone/>
            </a:pPr>
            <a:endParaRPr lang="es-ES" sz="3000" b="1" dirty="0">
              <a:solidFill>
                <a:srgbClr val="FFCC00"/>
              </a:solidFill>
            </a:endParaRPr>
          </a:p>
          <a:p>
            <a:pPr marL="457200" lvl="1" indent="0">
              <a:buClr>
                <a:srgbClr val="FFFF66"/>
              </a:buClr>
              <a:buNone/>
            </a:pPr>
            <a:endParaRPr lang="es-AR" sz="3000" b="1" dirty="0">
              <a:solidFill>
                <a:srgbClr val="FFCC00"/>
              </a:solidFill>
            </a:endParaRPr>
          </a:p>
          <a:p>
            <a:pPr marL="0" indent="0">
              <a:buClr>
                <a:srgbClr val="FFFF66"/>
              </a:buClr>
              <a:buNone/>
            </a:pPr>
            <a:r>
              <a:rPr lang="es-AR" sz="3200" b="1" dirty="0" smtClean="0">
                <a:solidFill>
                  <a:srgbClr val="66FFFF"/>
                </a:solidFill>
              </a:rPr>
              <a:t>			</a:t>
            </a:r>
            <a:endParaRPr lang="es-AR" sz="3200" b="1" dirty="0">
              <a:solidFill>
                <a:srgbClr val="FFFF66"/>
              </a:solidFill>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r="5251"/>
          <a:stretch/>
        </p:blipFill>
        <p:spPr>
          <a:xfrm>
            <a:off x="8229135" y="1276350"/>
            <a:ext cx="3624727" cy="215265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135" y="4335084"/>
            <a:ext cx="3624727" cy="1976819"/>
          </a:xfrm>
          <a:prstGeom prst="rect">
            <a:avLst/>
          </a:prstGeom>
        </p:spPr>
      </p:pic>
    </p:spTree>
    <p:extLst>
      <p:ext uri="{BB962C8B-B14F-4D97-AF65-F5344CB8AC3E}">
        <p14:creationId xmlns:p14="http://schemas.microsoft.com/office/powerpoint/2010/main" val="82908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233066"/>
          </a:xfrm>
        </p:spPr>
        <p:txBody>
          <a:bodyPr>
            <a:normAutofit lnSpcReduction="10000"/>
          </a:bodyPr>
          <a:lstStyle/>
          <a:p>
            <a:pPr marL="0" indent="0">
              <a:buNone/>
            </a:pPr>
            <a:r>
              <a:rPr lang="es-AR" sz="3200" b="1" dirty="0" smtClean="0">
                <a:solidFill>
                  <a:srgbClr val="FFFF66"/>
                </a:solidFill>
              </a:rPr>
              <a:t>El catequista</a:t>
            </a:r>
            <a:r>
              <a:rPr lang="es-AR" sz="3200" b="1" dirty="0" smtClean="0">
                <a:solidFill>
                  <a:srgbClr val="66FFFF"/>
                </a:solidFill>
              </a:rPr>
              <a:t>   </a:t>
            </a:r>
          </a:p>
          <a:p>
            <a:pPr marL="0" indent="0">
              <a:buNone/>
            </a:pPr>
            <a:r>
              <a:rPr lang="es-AR" sz="3200" b="1" dirty="0" smtClean="0">
                <a:solidFill>
                  <a:srgbClr val="66FFFF"/>
                </a:solidFill>
              </a:rPr>
              <a:t>      </a:t>
            </a:r>
            <a:r>
              <a:rPr lang="es-AR" sz="3200" b="1" u="sng" dirty="0" smtClean="0">
                <a:solidFill>
                  <a:srgbClr val="66FFFF"/>
                </a:solidFill>
              </a:rPr>
              <a:t>ES</a:t>
            </a:r>
            <a:r>
              <a:rPr lang="es-AR" sz="3200" b="1" dirty="0" smtClean="0">
                <a:solidFill>
                  <a:srgbClr val="FFFF66"/>
                </a:solidFill>
              </a:rPr>
              <a:t>:  </a:t>
            </a:r>
            <a:endParaRPr lang="es-AR" sz="3200" b="1" dirty="0">
              <a:solidFill>
                <a:srgbClr val="FFFF66"/>
              </a:solidFill>
            </a:endParaRPr>
          </a:p>
          <a:p>
            <a:pPr marL="0" indent="0">
              <a:buNone/>
            </a:pPr>
            <a:r>
              <a:rPr lang="es-AR" sz="3200" b="1" dirty="0" smtClean="0">
                <a:solidFill>
                  <a:srgbClr val="FFFF66"/>
                </a:solidFill>
              </a:rPr>
              <a:t>	-</a:t>
            </a:r>
            <a:r>
              <a:rPr lang="es-ES" sz="3200" b="1" dirty="0" smtClean="0">
                <a:solidFill>
                  <a:srgbClr val="FFCC00"/>
                </a:solidFill>
              </a:rPr>
              <a:t>Testigo </a:t>
            </a:r>
            <a:r>
              <a:rPr lang="es-ES" sz="3200" b="1" dirty="0">
                <a:solidFill>
                  <a:srgbClr val="FFCC00"/>
                </a:solidFill>
              </a:rPr>
              <a:t>de la fe </a:t>
            </a:r>
            <a:r>
              <a:rPr lang="es-ES" sz="3200" b="1" dirty="0" smtClean="0">
                <a:solidFill>
                  <a:srgbClr val="FFCC00"/>
                </a:solidFill>
              </a:rPr>
              <a:t/>
            </a:r>
            <a:br>
              <a:rPr lang="es-ES" sz="3200" b="1" dirty="0" smtClean="0">
                <a:solidFill>
                  <a:srgbClr val="FFCC00"/>
                </a:solidFill>
              </a:rPr>
            </a:br>
            <a:r>
              <a:rPr lang="es-ES" sz="3200" b="1" dirty="0" smtClean="0">
                <a:solidFill>
                  <a:srgbClr val="FFCC00"/>
                </a:solidFill>
              </a:rPr>
              <a:t>                    y </a:t>
            </a:r>
            <a:r>
              <a:rPr lang="es-ES" sz="3200" b="1" dirty="0">
                <a:solidFill>
                  <a:srgbClr val="FFCC00"/>
                </a:solidFill>
              </a:rPr>
              <a:t>custodio </a:t>
            </a:r>
            <a:r>
              <a:rPr lang="es-ES" sz="3200" b="1" dirty="0" smtClean="0">
                <a:solidFill>
                  <a:srgbClr val="FFCC00"/>
                </a:solidFill>
              </a:rPr>
              <a:t>de la </a:t>
            </a:r>
            <a:br>
              <a:rPr lang="es-ES" sz="3200" b="1" dirty="0" smtClean="0">
                <a:solidFill>
                  <a:srgbClr val="FFCC00"/>
                </a:solidFill>
              </a:rPr>
            </a:br>
            <a:r>
              <a:rPr lang="es-ES" sz="3200" b="1" dirty="0" smtClean="0">
                <a:solidFill>
                  <a:srgbClr val="FFCC00"/>
                </a:solidFill>
              </a:rPr>
              <a:t>                    memoria </a:t>
            </a:r>
            <a:r>
              <a:rPr lang="es-ES" sz="3200" b="1" dirty="0">
                <a:solidFill>
                  <a:srgbClr val="FFCC00"/>
                </a:solidFill>
              </a:rPr>
              <a:t>de Dios </a:t>
            </a:r>
            <a:endParaRPr lang="es-ES" sz="3200" b="1" dirty="0" smtClean="0">
              <a:solidFill>
                <a:srgbClr val="FFCC00"/>
              </a:solidFill>
            </a:endParaRPr>
          </a:p>
          <a:p>
            <a:pPr marL="0" indent="0">
              <a:buClr>
                <a:srgbClr val="FFFF66"/>
              </a:buClr>
              <a:buNone/>
            </a:pPr>
            <a:r>
              <a:rPr lang="es-AR" sz="3200" b="1" dirty="0" smtClean="0">
                <a:solidFill>
                  <a:srgbClr val="FFFF66"/>
                </a:solidFill>
              </a:rPr>
              <a:t>	-</a:t>
            </a:r>
            <a:r>
              <a:rPr lang="es-AR" sz="3200" b="1" dirty="0" smtClean="0">
                <a:solidFill>
                  <a:srgbClr val="66FFFF"/>
                </a:solidFill>
              </a:rPr>
              <a:t> </a:t>
            </a:r>
            <a:r>
              <a:rPr lang="es-ES" sz="3200" b="1" dirty="0">
                <a:solidFill>
                  <a:srgbClr val="FFCC00"/>
                </a:solidFill>
              </a:rPr>
              <a:t>M</a:t>
            </a:r>
            <a:r>
              <a:rPr lang="es-ES" sz="3200" b="1" dirty="0" smtClean="0">
                <a:solidFill>
                  <a:srgbClr val="FFCC00"/>
                </a:solidFill>
              </a:rPr>
              <a:t>aestro </a:t>
            </a:r>
            <a:br>
              <a:rPr lang="es-ES" sz="3200" b="1" dirty="0" smtClean="0">
                <a:solidFill>
                  <a:srgbClr val="FFCC00"/>
                </a:solidFill>
              </a:rPr>
            </a:br>
            <a:r>
              <a:rPr lang="es-ES" sz="3200" b="1" dirty="0" smtClean="0">
                <a:solidFill>
                  <a:srgbClr val="FFCC00"/>
                </a:solidFill>
              </a:rPr>
              <a:t>                    y </a:t>
            </a:r>
            <a:r>
              <a:rPr lang="es-ES" sz="3200" b="1" dirty="0">
                <a:solidFill>
                  <a:srgbClr val="FFCC00"/>
                </a:solidFill>
              </a:rPr>
              <a:t>mistagogo </a:t>
            </a:r>
            <a:r>
              <a:rPr lang="es-AR" sz="3200" b="1" dirty="0">
                <a:solidFill>
                  <a:srgbClr val="66FFFF"/>
                </a:solidFill>
              </a:rPr>
              <a:t>		</a:t>
            </a:r>
            <a:endParaRPr lang="es-AR" sz="3200" b="1" dirty="0" smtClean="0">
              <a:solidFill>
                <a:srgbClr val="66FFFF"/>
              </a:solidFill>
            </a:endParaRPr>
          </a:p>
          <a:p>
            <a:pPr marL="0" indent="0">
              <a:buClr>
                <a:srgbClr val="FFFF66"/>
              </a:buClr>
              <a:buNone/>
            </a:pPr>
            <a:r>
              <a:rPr lang="es-AR" sz="3200" b="1" dirty="0" smtClean="0">
                <a:solidFill>
                  <a:srgbClr val="FFFF66"/>
                </a:solidFill>
              </a:rPr>
              <a:t>	-</a:t>
            </a:r>
            <a:r>
              <a:rPr lang="es-AR" sz="3200" b="1" dirty="0" smtClean="0">
                <a:solidFill>
                  <a:srgbClr val="66FFFF"/>
                </a:solidFill>
              </a:rPr>
              <a:t> </a:t>
            </a:r>
            <a:r>
              <a:rPr lang="es-ES" sz="3200" b="1" dirty="0">
                <a:solidFill>
                  <a:srgbClr val="FFCC00"/>
                </a:solidFill>
              </a:rPr>
              <a:t>A</a:t>
            </a:r>
            <a:r>
              <a:rPr lang="es-ES" sz="3200" b="1" dirty="0" smtClean="0">
                <a:solidFill>
                  <a:srgbClr val="FFCC00"/>
                </a:solidFill>
              </a:rPr>
              <a:t>compañante </a:t>
            </a:r>
            <a:br>
              <a:rPr lang="es-ES" sz="3200" b="1" dirty="0" smtClean="0">
                <a:solidFill>
                  <a:srgbClr val="FFCC00"/>
                </a:solidFill>
              </a:rPr>
            </a:br>
            <a:r>
              <a:rPr lang="es-ES" sz="3200" b="1" dirty="0" smtClean="0">
                <a:solidFill>
                  <a:srgbClr val="FFCC00"/>
                </a:solidFill>
              </a:rPr>
              <a:t>                    y </a:t>
            </a:r>
            <a:r>
              <a:rPr lang="es-ES" sz="3200" b="1" dirty="0">
                <a:solidFill>
                  <a:srgbClr val="FFCC00"/>
                </a:solidFill>
              </a:rPr>
              <a:t>educador </a:t>
            </a:r>
            <a:endParaRPr lang="es-ES" sz="3200" b="1" dirty="0" smtClean="0">
              <a:solidFill>
                <a:srgbClr val="FFCC00"/>
              </a:solidFill>
            </a:endParaRPr>
          </a:p>
          <a:p>
            <a:pPr marL="457200" lvl="1" indent="0">
              <a:buClr>
                <a:srgbClr val="FFFF66"/>
              </a:buClr>
              <a:buNone/>
            </a:pPr>
            <a:endParaRPr lang="es-AR" sz="3000" b="1" dirty="0">
              <a:solidFill>
                <a:srgbClr val="FFCC00"/>
              </a:solidFill>
            </a:endParaRPr>
          </a:p>
          <a:p>
            <a:pPr marL="0" indent="0">
              <a:buClr>
                <a:srgbClr val="FFFF66"/>
              </a:buClr>
              <a:buNone/>
            </a:pPr>
            <a:r>
              <a:rPr lang="es-AR" sz="3200" b="1" dirty="0" smtClean="0">
                <a:solidFill>
                  <a:srgbClr val="66FFFF"/>
                </a:solidFill>
              </a:rPr>
              <a:t>			</a:t>
            </a:r>
            <a:endParaRPr lang="es-AR" sz="3200" b="1" dirty="0">
              <a:solidFill>
                <a:srgbClr val="FFFF66"/>
              </a:solidFill>
            </a:endParaRPr>
          </a:p>
        </p:txBody>
      </p:sp>
      <p:pic>
        <p:nvPicPr>
          <p:cNvPr id="2" name="Imagen 1"/>
          <p:cNvPicPr>
            <a:picLocks noChangeAspect="1"/>
          </p:cNvPicPr>
          <p:nvPr/>
        </p:nvPicPr>
        <p:blipFill>
          <a:blip r:embed="rId2"/>
          <a:stretch>
            <a:fillRect/>
          </a:stretch>
        </p:blipFill>
        <p:spPr>
          <a:xfrm>
            <a:off x="6842316" y="1285875"/>
            <a:ext cx="5021072" cy="5043488"/>
          </a:xfrm>
          <a:prstGeom prst="rect">
            <a:avLst/>
          </a:prstGeom>
        </p:spPr>
      </p:pic>
    </p:spTree>
    <p:extLst>
      <p:ext uri="{BB962C8B-B14F-4D97-AF65-F5344CB8AC3E}">
        <p14:creationId xmlns:p14="http://schemas.microsoft.com/office/powerpoint/2010/main" val="3982238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Los padres</a:t>
            </a:r>
          </a:p>
          <a:p>
            <a:pPr marL="0" indent="0">
              <a:lnSpc>
                <a:spcPct val="80000"/>
              </a:lnSpc>
              <a:buNone/>
            </a:pPr>
            <a:r>
              <a:rPr lang="es-AR" sz="3200" b="1" dirty="0" smtClean="0">
                <a:solidFill>
                  <a:srgbClr val="66FFFF"/>
                </a:solidFill>
              </a:rPr>
              <a:t>  SON</a:t>
            </a:r>
            <a:r>
              <a:rPr lang="es-AR" sz="3200" b="1" dirty="0" smtClean="0">
                <a:solidFill>
                  <a:srgbClr val="FFFF66"/>
                </a:solidFill>
              </a:rPr>
              <a:t>:</a:t>
            </a:r>
            <a:r>
              <a:rPr lang="es-AR" sz="3200" b="1" dirty="0" smtClean="0">
                <a:solidFill>
                  <a:srgbClr val="66FFFF"/>
                </a:solidFill>
              </a:rPr>
              <a:t>   </a:t>
            </a:r>
          </a:p>
          <a:p>
            <a:pPr marL="0" indent="0">
              <a:lnSpc>
                <a:spcPct val="80000"/>
              </a:lnSpc>
              <a:buNone/>
            </a:pPr>
            <a:r>
              <a:rPr lang="es-AR" sz="3200" b="1" dirty="0" smtClean="0">
                <a:solidFill>
                  <a:srgbClr val="FFCC00"/>
                </a:solidFill>
              </a:rPr>
              <a:t>	</a:t>
            </a:r>
            <a:r>
              <a:rPr lang="es-ES" sz="3200" b="1" dirty="0" smtClean="0">
                <a:solidFill>
                  <a:srgbClr val="FFCC00"/>
                </a:solidFill>
              </a:rPr>
              <a:t>los </a:t>
            </a:r>
            <a:r>
              <a:rPr lang="es-ES" sz="3200" b="1" dirty="0">
                <a:solidFill>
                  <a:srgbClr val="FFCC00"/>
                </a:solidFill>
              </a:rPr>
              <a:t>primeros catequistas </a:t>
            </a:r>
            <a:endParaRPr lang="es-ES" sz="3200" b="1" dirty="0" smtClean="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de </a:t>
            </a:r>
            <a:r>
              <a:rPr lang="es-ES" sz="3200" b="1" dirty="0">
                <a:solidFill>
                  <a:srgbClr val="FFCC00"/>
                </a:solidFill>
              </a:rPr>
              <a:t>sus hijos</a:t>
            </a:r>
            <a:r>
              <a:rPr lang="es-ES" sz="3200" b="1" dirty="0" smtClean="0">
                <a:solidFill>
                  <a:srgbClr val="FFCC00"/>
                </a:solidFill>
              </a:rPr>
              <a:t>.</a:t>
            </a:r>
          </a:p>
          <a:p>
            <a:pPr marL="0" indent="0">
              <a:lnSpc>
                <a:spcPct val="80000"/>
              </a:lnSpc>
              <a:buNone/>
            </a:pPr>
            <a:endParaRPr lang="es-ES" sz="3200" b="1" dirty="0" smtClean="0">
              <a:solidFill>
                <a:srgbClr val="FFCC00"/>
              </a:solidFill>
            </a:endParaRPr>
          </a:p>
          <a:p>
            <a:pPr marL="0" indent="0">
              <a:lnSpc>
                <a:spcPct val="80000"/>
              </a:lnSpc>
              <a:buNone/>
            </a:pPr>
            <a:r>
              <a:rPr lang="es-ES" sz="3200" b="1" dirty="0" smtClean="0">
                <a:solidFill>
                  <a:srgbClr val="FFCC00"/>
                </a:solidFill>
              </a:rPr>
              <a:t>El </a:t>
            </a:r>
            <a:r>
              <a:rPr lang="es-ES" sz="3200" b="1" dirty="0">
                <a:solidFill>
                  <a:srgbClr val="FFCC00"/>
                </a:solidFill>
              </a:rPr>
              <a:t>sacramento </a:t>
            </a:r>
            <a:endParaRPr lang="es-ES" sz="3200" b="1" dirty="0" smtClean="0">
              <a:solidFill>
                <a:srgbClr val="FFCC00"/>
              </a:solidFill>
            </a:endParaRPr>
          </a:p>
          <a:p>
            <a:pPr marL="0" indent="0">
              <a:lnSpc>
                <a:spcPct val="80000"/>
              </a:lnSpc>
              <a:buNone/>
            </a:pPr>
            <a:r>
              <a:rPr lang="es-ES" sz="3200" b="1" dirty="0" smtClean="0">
                <a:solidFill>
                  <a:srgbClr val="FFCC00"/>
                </a:solidFill>
              </a:rPr>
              <a:t>del matrimonio </a:t>
            </a:r>
            <a:endParaRPr lang="es-ES" sz="3200" b="1" dirty="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	los </a:t>
            </a:r>
            <a:r>
              <a:rPr lang="es-ES" sz="3200" b="1" dirty="0">
                <a:solidFill>
                  <a:srgbClr val="FFCC00"/>
                </a:solidFill>
              </a:rPr>
              <a:t>consagra </a:t>
            </a:r>
          </a:p>
          <a:p>
            <a:pPr marL="0" indent="0">
              <a:lnSpc>
                <a:spcPct val="80000"/>
              </a:lnSpc>
              <a:buNone/>
            </a:pPr>
            <a:r>
              <a:rPr lang="es-ES" sz="3200" b="1" dirty="0">
                <a:solidFill>
                  <a:srgbClr val="FFCC00"/>
                </a:solidFill>
              </a:rPr>
              <a:t>			a la </a:t>
            </a:r>
            <a:r>
              <a:rPr lang="es-ES" sz="3200" b="1" dirty="0" smtClean="0">
                <a:solidFill>
                  <a:srgbClr val="FFCC00"/>
                </a:solidFill>
              </a:rPr>
              <a:t>educación</a:t>
            </a:r>
          </a:p>
          <a:p>
            <a:pPr marL="0" indent="0">
              <a:lnSpc>
                <a:spcPct val="80000"/>
              </a:lnSpc>
              <a:buNone/>
            </a:pPr>
            <a:r>
              <a:rPr lang="es-ES" sz="3200" b="1" dirty="0" smtClean="0">
                <a:solidFill>
                  <a:srgbClr val="FFCC00"/>
                </a:solidFill>
              </a:rPr>
              <a:t>			cristiana </a:t>
            </a:r>
            <a:r>
              <a:rPr lang="es-ES" sz="3200" b="1" dirty="0">
                <a:solidFill>
                  <a:srgbClr val="FFCC00"/>
                </a:solidFill>
              </a:rPr>
              <a:t>de los </a:t>
            </a:r>
            <a:r>
              <a:rPr lang="es-ES" sz="3200" b="1" dirty="0" smtClean="0">
                <a:solidFill>
                  <a:srgbClr val="FFCC00"/>
                </a:solidFill>
              </a:rPr>
              <a:t>hijos.</a:t>
            </a:r>
            <a:endParaRPr lang="es-ES" sz="3200" b="1" dirty="0">
              <a:solidFill>
                <a:srgbClr val="FFCC00"/>
              </a:solidFill>
            </a:endParaRPr>
          </a:p>
          <a:p>
            <a:pPr marL="0" indent="0">
              <a:lnSpc>
                <a:spcPct val="80000"/>
              </a:lnSpc>
              <a:buNone/>
            </a:pPr>
            <a:endParaRPr lang="es-AR" sz="3200" b="1" dirty="0" smtClean="0">
              <a:solidFill>
                <a:srgbClr val="FFCC00"/>
              </a:solidFill>
            </a:endParaRPr>
          </a:p>
          <a:p>
            <a:pPr marL="0" indent="0">
              <a:lnSpc>
                <a:spcPct val="80000"/>
              </a:lnSpc>
              <a:buNone/>
            </a:pPr>
            <a:r>
              <a:rPr lang="es-AR" sz="3200" b="1" dirty="0" smtClean="0">
                <a:solidFill>
                  <a:srgbClr val="FFCC00"/>
                </a:solidFill>
              </a:rPr>
              <a:t>			</a:t>
            </a:r>
            <a:endParaRPr lang="es-ES" sz="3200" b="1" dirty="0">
              <a:solidFill>
                <a:srgbClr val="FFCC00"/>
              </a:solidFill>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t="4664"/>
          <a:stretch/>
        </p:blipFill>
        <p:spPr>
          <a:xfrm>
            <a:off x="8072242" y="638629"/>
            <a:ext cx="3083347" cy="1952042"/>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2241" y="2535127"/>
            <a:ext cx="3083347" cy="2048998"/>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2240" y="4598639"/>
            <a:ext cx="3083348" cy="2177615"/>
          </a:xfrm>
          <a:prstGeom prst="rect">
            <a:avLst/>
          </a:prstGeom>
        </p:spPr>
      </p:pic>
    </p:spTree>
    <p:extLst>
      <p:ext uri="{BB962C8B-B14F-4D97-AF65-F5344CB8AC3E}">
        <p14:creationId xmlns:p14="http://schemas.microsoft.com/office/powerpoint/2010/main" val="107441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Los padrinos y madrinas</a:t>
            </a:r>
          </a:p>
          <a:p>
            <a:pPr marL="0" indent="0">
              <a:lnSpc>
                <a:spcPct val="80000"/>
              </a:lnSpc>
              <a:buNone/>
            </a:pPr>
            <a:r>
              <a:rPr lang="es-AR" sz="3200" b="1" dirty="0" smtClean="0">
                <a:solidFill>
                  <a:srgbClr val="66FFFF"/>
                </a:solidFill>
              </a:rPr>
              <a:t>  SON</a:t>
            </a:r>
            <a:r>
              <a:rPr lang="es-AR" sz="3200" b="1" dirty="0" smtClean="0">
                <a:solidFill>
                  <a:srgbClr val="FFFF66"/>
                </a:solidFill>
              </a:rPr>
              <a:t>:</a:t>
            </a:r>
            <a:r>
              <a:rPr lang="es-AR" sz="3200" b="1" dirty="0" smtClean="0">
                <a:solidFill>
                  <a:srgbClr val="66FFFF"/>
                </a:solidFill>
              </a:rPr>
              <a:t>   </a:t>
            </a:r>
          </a:p>
          <a:p>
            <a:pPr marL="0" indent="0">
              <a:lnSpc>
                <a:spcPct val="80000"/>
              </a:lnSpc>
              <a:buNone/>
            </a:pPr>
            <a:r>
              <a:rPr lang="es-AR" sz="3200" b="1" dirty="0" smtClean="0">
                <a:solidFill>
                  <a:srgbClr val="FFCC00"/>
                </a:solidFill>
              </a:rPr>
              <a:t>	</a:t>
            </a:r>
            <a:r>
              <a:rPr lang="es-ES" sz="3200" b="1" dirty="0" smtClean="0">
                <a:solidFill>
                  <a:srgbClr val="FFCC00"/>
                </a:solidFill>
              </a:rPr>
              <a:t>colaboradores </a:t>
            </a:r>
            <a:r>
              <a:rPr lang="es-ES" sz="3200" b="1" dirty="0">
                <a:solidFill>
                  <a:srgbClr val="FFCC00"/>
                </a:solidFill>
              </a:rPr>
              <a:t>de los </a:t>
            </a:r>
            <a:r>
              <a:rPr lang="es-ES" sz="3200" b="1" dirty="0" smtClean="0">
                <a:solidFill>
                  <a:srgbClr val="FFCC00"/>
                </a:solidFill>
              </a:rPr>
              <a:t>padres.</a:t>
            </a:r>
          </a:p>
          <a:p>
            <a:pPr marL="0" indent="0">
              <a:lnSpc>
                <a:spcPct val="80000"/>
              </a:lnSpc>
              <a:buNone/>
            </a:pPr>
            <a:endParaRPr lang="es-ES" sz="3200" b="1" dirty="0" smtClean="0">
              <a:solidFill>
                <a:srgbClr val="FFCC00"/>
              </a:solidFill>
            </a:endParaRPr>
          </a:p>
          <a:p>
            <a:pPr marL="0" indent="0">
              <a:lnSpc>
                <a:spcPct val="80000"/>
              </a:lnSpc>
              <a:buNone/>
            </a:pPr>
            <a:r>
              <a:rPr lang="es-ES" sz="3200" b="1" dirty="0" smtClean="0">
                <a:solidFill>
                  <a:srgbClr val="FFCC00"/>
                </a:solidFill>
              </a:rPr>
              <a:t>Ayudan </a:t>
            </a:r>
            <a:r>
              <a:rPr lang="es-ES" sz="3200" b="1" dirty="0">
                <a:solidFill>
                  <a:srgbClr val="FFCC00"/>
                </a:solidFill>
              </a:rPr>
              <a:t>en las dudas, </a:t>
            </a:r>
          </a:p>
          <a:p>
            <a:pPr marL="0" indent="0">
              <a:lnSpc>
                <a:spcPct val="80000"/>
              </a:lnSpc>
              <a:buNone/>
            </a:pPr>
            <a:r>
              <a:rPr lang="es-ES" sz="3200" b="1" dirty="0" smtClean="0">
                <a:solidFill>
                  <a:srgbClr val="FFCC00"/>
                </a:solidFill>
              </a:rPr>
              <a:t>		dan </a:t>
            </a:r>
            <a:r>
              <a:rPr lang="es-ES" sz="3200" b="1" dirty="0">
                <a:solidFill>
                  <a:srgbClr val="FFCC00"/>
                </a:solidFill>
              </a:rPr>
              <a:t>testimonio y </a:t>
            </a:r>
          </a:p>
          <a:p>
            <a:pPr marL="0" indent="0">
              <a:lnSpc>
                <a:spcPct val="80000"/>
              </a:lnSpc>
              <a:buNone/>
            </a:pPr>
            <a:r>
              <a:rPr lang="es-ES" sz="3200" b="1" dirty="0" smtClean="0">
                <a:solidFill>
                  <a:srgbClr val="FFCC00"/>
                </a:solidFill>
              </a:rPr>
              <a:t>		cuidan </a:t>
            </a:r>
            <a:r>
              <a:rPr lang="es-ES" sz="3200" b="1" dirty="0">
                <a:solidFill>
                  <a:srgbClr val="FFCC00"/>
                </a:solidFill>
              </a:rPr>
              <a:t>el desarrollo </a:t>
            </a:r>
          </a:p>
          <a:p>
            <a:pPr marL="0" indent="0">
              <a:lnSpc>
                <a:spcPct val="80000"/>
              </a:lnSpc>
              <a:buNone/>
            </a:pPr>
            <a:r>
              <a:rPr lang="es-ES" sz="3200" b="1" dirty="0" smtClean="0">
                <a:solidFill>
                  <a:srgbClr val="FFCC00"/>
                </a:solidFill>
              </a:rPr>
              <a:t>		de </a:t>
            </a:r>
            <a:r>
              <a:rPr lang="es-ES" sz="3200" b="1" dirty="0">
                <a:solidFill>
                  <a:srgbClr val="FFCC00"/>
                </a:solidFill>
              </a:rPr>
              <a:t>la vida cristiana</a:t>
            </a:r>
          </a:p>
          <a:p>
            <a:pPr marL="0" indent="0">
              <a:lnSpc>
                <a:spcPct val="80000"/>
              </a:lnSpc>
              <a:buNone/>
            </a:pPr>
            <a:r>
              <a:rPr lang="es-ES" sz="3200" b="1" dirty="0" smtClean="0">
                <a:solidFill>
                  <a:srgbClr val="FFCC00"/>
                </a:solidFill>
              </a:rPr>
              <a:t>		de sus ahijados.</a:t>
            </a:r>
            <a:endParaRPr lang="es-ES" sz="3200" b="1" dirty="0">
              <a:solidFill>
                <a:srgbClr val="FFCC00"/>
              </a:solidFill>
            </a:endParaRPr>
          </a:p>
          <a:p>
            <a:pPr marL="0" indent="0">
              <a:lnSpc>
                <a:spcPct val="80000"/>
              </a:lnSpc>
              <a:buNone/>
            </a:pPr>
            <a:endParaRPr lang="es-AR" sz="3200" b="1" dirty="0" smtClean="0">
              <a:solidFill>
                <a:srgbClr val="FFCC00"/>
              </a:solidFill>
            </a:endParaRPr>
          </a:p>
          <a:p>
            <a:pPr marL="0" indent="0">
              <a:lnSpc>
                <a:spcPct val="80000"/>
              </a:lnSpc>
              <a:buNone/>
            </a:pPr>
            <a:r>
              <a:rPr lang="es-AR" sz="3200" b="1" dirty="0" smtClean="0">
                <a:solidFill>
                  <a:srgbClr val="FFCC00"/>
                </a:solidFill>
              </a:rPr>
              <a:t>			</a:t>
            </a:r>
            <a:endParaRPr lang="es-ES" sz="3200" b="1" dirty="0">
              <a:solidFill>
                <a:srgbClr val="FFCC00"/>
              </a:solidFill>
            </a:endParaRPr>
          </a:p>
        </p:txBody>
      </p:sp>
      <p:pic>
        <p:nvPicPr>
          <p:cNvPr id="2" name="Imagen 1"/>
          <p:cNvPicPr>
            <a:picLocks noChangeAspect="1"/>
          </p:cNvPicPr>
          <p:nvPr/>
        </p:nvPicPr>
        <p:blipFill rotWithShape="1">
          <a:blip r:embed="rId3"/>
          <a:srcRect l="29696" t="22705" r="17975" b="19302"/>
          <a:stretch/>
        </p:blipFill>
        <p:spPr>
          <a:xfrm>
            <a:off x="7278914" y="3018972"/>
            <a:ext cx="4535715" cy="3556000"/>
          </a:xfrm>
          <a:prstGeom prst="rect">
            <a:avLst/>
          </a:prstGeom>
        </p:spPr>
      </p:pic>
      <p:pic>
        <p:nvPicPr>
          <p:cNvPr id="7" name="Imagen 6"/>
          <p:cNvPicPr>
            <a:picLocks noChangeAspect="1"/>
          </p:cNvPicPr>
          <p:nvPr/>
        </p:nvPicPr>
        <p:blipFill rotWithShape="1">
          <a:blip r:embed="rId4"/>
          <a:srcRect l="14445" r="14127" b="31482"/>
          <a:stretch/>
        </p:blipFill>
        <p:spPr>
          <a:xfrm>
            <a:off x="7141027" y="450184"/>
            <a:ext cx="4673601" cy="2349500"/>
          </a:xfrm>
          <a:prstGeom prst="rect">
            <a:avLst/>
          </a:prstGeom>
          <a:ln>
            <a:noFill/>
          </a:ln>
          <a:effectLst>
            <a:softEdge rad="112500"/>
          </a:effectLst>
        </p:spPr>
      </p:pic>
    </p:spTree>
    <p:extLst>
      <p:ext uri="{BB962C8B-B14F-4D97-AF65-F5344CB8AC3E}">
        <p14:creationId xmlns:p14="http://schemas.microsoft.com/office/powerpoint/2010/main" val="51542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84894"/>
            <a:ext cx="7363918" cy="5173105"/>
          </a:xfrm>
        </p:spPr>
        <p:txBody>
          <a:bodyPr>
            <a:noAutofit/>
          </a:bodyPr>
          <a:lstStyle/>
          <a:p>
            <a:pPr marL="0" indent="0">
              <a:buNone/>
            </a:pPr>
            <a:r>
              <a:rPr lang="es-AR" sz="3200" b="1" dirty="0" smtClean="0">
                <a:solidFill>
                  <a:srgbClr val="FFFF66"/>
                </a:solidFill>
              </a:rPr>
              <a:t>Queridos hermanos, colegas </a:t>
            </a:r>
            <a:r>
              <a:rPr lang="es-AR" sz="3200" b="1" dirty="0" smtClean="0">
                <a:solidFill>
                  <a:srgbClr val="FFFF66"/>
                </a:solidFill>
              </a:rPr>
              <a:t>y </a:t>
            </a:r>
            <a:r>
              <a:rPr lang="es-AR" sz="3200" b="1" dirty="0" smtClean="0">
                <a:solidFill>
                  <a:srgbClr val="FFFF66"/>
                </a:solidFill>
              </a:rPr>
              <a:t>amigos sacerdotes y catequistas:  </a:t>
            </a:r>
            <a:endParaRPr lang="es-AR" sz="3200" b="1" dirty="0" smtClean="0">
              <a:solidFill>
                <a:srgbClr val="FFFF66"/>
              </a:solidFill>
            </a:endParaRPr>
          </a:p>
          <a:p>
            <a:pPr marL="0" indent="0">
              <a:buNone/>
            </a:pPr>
            <a:endParaRPr lang="es-AR" sz="3200" b="1" dirty="0">
              <a:solidFill>
                <a:srgbClr val="FFFF66"/>
              </a:solidFill>
            </a:endParaRPr>
          </a:p>
          <a:p>
            <a:pPr marL="0" indent="0">
              <a:buNone/>
            </a:pPr>
            <a:r>
              <a:rPr lang="es-AR" sz="3200" b="1" dirty="0" smtClean="0">
                <a:solidFill>
                  <a:srgbClr val="66FFFF"/>
                </a:solidFill>
              </a:rPr>
              <a:t>Quiero presentarte </a:t>
            </a:r>
          </a:p>
          <a:p>
            <a:pPr marL="0" indent="0">
              <a:buNone/>
            </a:pPr>
            <a:r>
              <a:rPr lang="es-AR" sz="3200" b="1" dirty="0" smtClean="0">
                <a:solidFill>
                  <a:srgbClr val="FFC000"/>
                </a:solidFill>
              </a:rPr>
              <a:t>	-el nuevo Directorio </a:t>
            </a:r>
            <a:br>
              <a:rPr lang="es-AR" sz="3200" b="1" dirty="0" smtClean="0">
                <a:solidFill>
                  <a:srgbClr val="FFC000"/>
                </a:solidFill>
              </a:rPr>
            </a:br>
            <a:r>
              <a:rPr lang="es-AR" sz="3200" b="1" dirty="0" smtClean="0">
                <a:solidFill>
                  <a:srgbClr val="FFC000"/>
                </a:solidFill>
              </a:rPr>
              <a:t>	  para la Catequesis </a:t>
            </a:r>
          </a:p>
          <a:p>
            <a:pPr marL="0" indent="0">
              <a:buNone/>
            </a:pPr>
            <a:r>
              <a:rPr lang="es-AR" sz="3200" b="1" dirty="0" smtClean="0">
                <a:solidFill>
                  <a:srgbClr val="FFC000"/>
                </a:solidFill>
              </a:rPr>
              <a:t>	</a:t>
            </a:r>
          </a:p>
          <a:p>
            <a:pPr marL="0" indent="0">
              <a:buNone/>
            </a:pPr>
            <a:r>
              <a:rPr lang="es-AR" sz="3200" b="1" dirty="0">
                <a:solidFill>
                  <a:srgbClr val="FFC000"/>
                </a:solidFill>
              </a:rPr>
              <a:t>	</a:t>
            </a:r>
            <a:r>
              <a:rPr lang="es-AR" sz="3200" b="1" dirty="0" smtClean="0">
                <a:solidFill>
                  <a:srgbClr val="FFC000"/>
                </a:solidFill>
              </a:rPr>
              <a:t>-del </a:t>
            </a:r>
            <a:r>
              <a:rPr lang="es-ES" sz="3200" b="1" dirty="0" smtClean="0">
                <a:solidFill>
                  <a:srgbClr val="FFC000"/>
                </a:solidFill>
              </a:rPr>
              <a:t>Pontificio </a:t>
            </a:r>
            <a:r>
              <a:rPr lang="es-ES" sz="3200" b="1" dirty="0">
                <a:solidFill>
                  <a:srgbClr val="FFC000"/>
                </a:solidFill>
              </a:rPr>
              <a:t>Consejo </a:t>
            </a:r>
            <a:r>
              <a:rPr lang="es-ES" sz="3200" b="1" dirty="0" smtClean="0">
                <a:solidFill>
                  <a:srgbClr val="FFC000"/>
                </a:solidFill>
              </a:rPr>
              <a:t/>
            </a:r>
            <a:br>
              <a:rPr lang="es-ES" sz="3200" b="1" dirty="0" smtClean="0">
                <a:solidFill>
                  <a:srgbClr val="FFC000"/>
                </a:solidFill>
              </a:rPr>
            </a:br>
            <a:r>
              <a:rPr lang="es-ES" sz="3200" b="1" dirty="0" smtClean="0">
                <a:solidFill>
                  <a:srgbClr val="FFC000"/>
                </a:solidFill>
              </a:rPr>
              <a:t>	  para </a:t>
            </a:r>
            <a:r>
              <a:rPr lang="es-ES" sz="3200" b="1" dirty="0">
                <a:solidFill>
                  <a:srgbClr val="FFC000"/>
                </a:solidFill>
              </a:rPr>
              <a:t>la Nueva </a:t>
            </a:r>
            <a:r>
              <a:rPr lang="es-ES" sz="3200" b="1" dirty="0" smtClean="0">
                <a:solidFill>
                  <a:srgbClr val="FFC000"/>
                </a:solidFill>
              </a:rPr>
              <a:t>Evangelización</a:t>
            </a:r>
          </a:p>
          <a:p>
            <a:pPr marL="0" indent="0">
              <a:buNone/>
            </a:pPr>
            <a:r>
              <a:rPr lang="es-AR" sz="3200" b="1" dirty="0" smtClean="0">
                <a:solidFill>
                  <a:srgbClr val="FFC000"/>
                </a:solidFill>
              </a:rPr>
              <a:t>	</a:t>
            </a:r>
          </a:p>
          <a:p>
            <a:pPr marL="0" indent="0">
              <a:buNone/>
            </a:pPr>
            <a:r>
              <a:rPr lang="es-AR" sz="3200" b="1" dirty="0">
                <a:solidFill>
                  <a:srgbClr val="FFC000"/>
                </a:solidFill>
              </a:rPr>
              <a:t>	</a:t>
            </a:r>
            <a:r>
              <a:rPr lang="es-AR" sz="3200" b="1" dirty="0" smtClean="0">
                <a:solidFill>
                  <a:srgbClr val="FFC000"/>
                </a:solidFill>
              </a:rPr>
              <a:t>-del </a:t>
            </a:r>
            <a:r>
              <a:rPr lang="es-ES" sz="3200" b="1" dirty="0" smtClean="0">
                <a:solidFill>
                  <a:srgbClr val="FFC000"/>
                </a:solidFill>
              </a:rPr>
              <a:t>23 </a:t>
            </a:r>
            <a:r>
              <a:rPr lang="es-ES" sz="3200" b="1" dirty="0">
                <a:solidFill>
                  <a:srgbClr val="FFC000"/>
                </a:solidFill>
              </a:rPr>
              <a:t>de marzo de </a:t>
            </a:r>
            <a:r>
              <a:rPr lang="es-ES" sz="3200" b="1" dirty="0" smtClean="0">
                <a:solidFill>
                  <a:srgbClr val="FFC000"/>
                </a:solidFill>
              </a:rPr>
              <a:t>2020.</a:t>
            </a:r>
            <a:endParaRPr lang="es-ES" sz="3200" b="1" dirty="0">
              <a:solidFill>
                <a:srgbClr val="FFC000"/>
              </a:solidFill>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5094" t="1609" r="5992" b="4100"/>
          <a:stretch/>
        </p:blipFill>
        <p:spPr>
          <a:xfrm>
            <a:off x="7798924" y="605019"/>
            <a:ext cx="4049231" cy="5930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1232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Los abuelos </a:t>
            </a:r>
            <a:r>
              <a:rPr lang="es-ES" sz="3200" b="1" dirty="0">
                <a:solidFill>
                  <a:srgbClr val="FFFF66"/>
                </a:solidFill>
              </a:rPr>
              <a:t>pueden jugar </a:t>
            </a:r>
          </a:p>
          <a:p>
            <a:pPr marL="0" indent="0">
              <a:lnSpc>
                <a:spcPct val="80000"/>
              </a:lnSpc>
              <a:buNone/>
            </a:pPr>
            <a:r>
              <a:rPr lang="es-ES" sz="3200" b="1" dirty="0" smtClean="0">
                <a:solidFill>
                  <a:srgbClr val="FFCC00"/>
                </a:solidFill>
              </a:rPr>
              <a:t>	</a:t>
            </a:r>
            <a:r>
              <a:rPr lang="es-ES" sz="3200" b="1" dirty="0" smtClean="0">
                <a:solidFill>
                  <a:srgbClr val="66FFFF"/>
                </a:solidFill>
              </a:rPr>
              <a:t>un </a:t>
            </a:r>
            <a:r>
              <a:rPr lang="es-ES" sz="3200" b="1" dirty="0">
                <a:solidFill>
                  <a:srgbClr val="66FFFF"/>
                </a:solidFill>
              </a:rPr>
              <a:t>papel </a:t>
            </a:r>
            <a:r>
              <a:rPr lang="es-ES" sz="3200" b="1" dirty="0" smtClean="0">
                <a:solidFill>
                  <a:srgbClr val="66FFFF"/>
                </a:solidFill>
              </a:rPr>
              <a:t>importantísimo</a:t>
            </a:r>
            <a:endParaRPr lang="es-ES" sz="3200" b="1" dirty="0">
              <a:solidFill>
                <a:srgbClr val="66FFFF"/>
              </a:solidFill>
            </a:endParaRPr>
          </a:p>
          <a:p>
            <a:pPr marL="0" indent="0">
              <a:lnSpc>
                <a:spcPct val="80000"/>
              </a:lnSpc>
              <a:buNone/>
            </a:pPr>
            <a:r>
              <a:rPr lang="es-ES" sz="3200" b="1" dirty="0" smtClean="0">
                <a:solidFill>
                  <a:srgbClr val="FFCC00"/>
                </a:solidFill>
              </a:rPr>
              <a:t>	en </a:t>
            </a:r>
            <a:r>
              <a:rPr lang="es-ES" sz="3200" b="1" dirty="0">
                <a:solidFill>
                  <a:srgbClr val="FFCC00"/>
                </a:solidFill>
              </a:rPr>
              <a:t>la transmisión de la fe </a:t>
            </a:r>
          </a:p>
          <a:p>
            <a:pPr marL="0" indent="0">
              <a:lnSpc>
                <a:spcPct val="80000"/>
              </a:lnSpc>
              <a:buNone/>
            </a:pPr>
            <a:r>
              <a:rPr lang="es-ES" sz="3200" b="1" dirty="0" smtClean="0">
                <a:solidFill>
                  <a:srgbClr val="FFCC00"/>
                </a:solidFill>
              </a:rPr>
              <a:t>	a </a:t>
            </a:r>
            <a:r>
              <a:rPr lang="es-ES" sz="3200" b="1" dirty="0">
                <a:solidFill>
                  <a:srgbClr val="FFCC00"/>
                </a:solidFill>
              </a:rPr>
              <a:t>los más jóvenes. </a:t>
            </a:r>
          </a:p>
          <a:p>
            <a:pPr marL="0" indent="0">
              <a:lnSpc>
                <a:spcPct val="80000"/>
              </a:lnSpc>
              <a:buNone/>
            </a:pPr>
            <a:endParaRPr lang="es-ES" sz="3200" b="1" dirty="0" smtClean="0">
              <a:solidFill>
                <a:srgbClr val="FFCC00"/>
              </a:solidFill>
            </a:endParaRPr>
          </a:p>
          <a:p>
            <a:pPr marL="0" indent="0">
              <a:lnSpc>
                <a:spcPct val="80000"/>
              </a:lnSpc>
              <a:buNone/>
            </a:pPr>
            <a:r>
              <a:rPr lang="es-ES" sz="3200" b="1" dirty="0" smtClean="0">
                <a:solidFill>
                  <a:srgbClr val="FFCC00"/>
                </a:solidFill>
              </a:rPr>
              <a:t>Suelen </a:t>
            </a:r>
            <a:endParaRPr lang="es-ES" sz="3200" b="1" dirty="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tener </a:t>
            </a:r>
            <a:r>
              <a:rPr lang="es-ES" sz="3200" b="1" dirty="0">
                <a:solidFill>
                  <a:srgbClr val="FFCC00"/>
                </a:solidFill>
              </a:rPr>
              <a:t>mayores raíces </a:t>
            </a:r>
          </a:p>
          <a:p>
            <a:pPr marL="0" indent="0">
              <a:lnSpc>
                <a:spcPct val="80000"/>
              </a:lnSpc>
              <a:buNone/>
            </a:pPr>
            <a:r>
              <a:rPr lang="es-ES" sz="3200" b="1" dirty="0">
                <a:solidFill>
                  <a:srgbClr val="FFCC00"/>
                </a:solidFill>
              </a:rPr>
              <a:t>	en la fe </a:t>
            </a:r>
            <a:r>
              <a:rPr lang="es-ES" sz="3200" b="1" dirty="0" smtClean="0">
                <a:solidFill>
                  <a:srgbClr val="FFCC00"/>
                </a:solidFill>
              </a:rPr>
              <a:t>cristiana; </a:t>
            </a:r>
          </a:p>
          <a:p>
            <a:pPr marL="0" indent="0">
              <a:lnSpc>
                <a:spcPct val="80000"/>
              </a:lnSpc>
              <a:buNone/>
            </a:pPr>
            <a:r>
              <a:rPr lang="es-ES" sz="3200" b="1" dirty="0" smtClean="0">
                <a:solidFill>
                  <a:srgbClr val="FFCC00"/>
                </a:solidFill>
              </a:rPr>
              <a:t>	y, también, </a:t>
            </a:r>
          </a:p>
          <a:p>
            <a:pPr marL="0" indent="0">
              <a:lnSpc>
                <a:spcPct val="80000"/>
              </a:lnSpc>
              <a:buNone/>
            </a:pPr>
            <a:r>
              <a:rPr lang="es-ES" sz="3200" b="1" dirty="0">
                <a:solidFill>
                  <a:srgbClr val="FFCC00"/>
                </a:solidFill>
              </a:rPr>
              <a:t>	</a:t>
            </a:r>
            <a:r>
              <a:rPr lang="es-ES" sz="3200" b="1" dirty="0" smtClean="0">
                <a:solidFill>
                  <a:srgbClr val="FFCC00"/>
                </a:solidFill>
              </a:rPr>
              <a:t>más </a:t>
            </a:r>
            <a:r>
              <a:rPr lang="es-ES" sz="3200" b="1" dirty="0">
                <a:solidFill>
                  <a:srgbClr val="FFCC00"/>
                </a:solidFill>
              </a:rPr>
              <a:t>tiempo…</a:t>
            </a:r>
          </a:p>
          <a:p>
            <a:pPr marL="0" indent="0">
              <a:lnSpc>
                <a:spcPct val="80000"/>
              </a:lnSpc>
              <a:buNone/>
            </a:pPr>
            <a:endParaRPr lang="es-AR" sz="3200" b="1" dirty="0" smtClean="0">
              <a:solidFill>
                <a:srgbClr val="FFCC00"/>
              </a:solidFill>
            </a:endParaRPr>
          </a:p>
          <a:p>
            <a:pPr marL="0" indent="0">
              <a:lnSpc>
                <a:spcPct val="80000"/>
              </a:lnSpc>
              <a:buNone/>
            </a:pPr>
            <a:r>
              <a:rPr lang="es-AR" sz="3200" b="1" dirty="0" smtClean="0">
                <a:solidFill>
                  <a:srgbClr val="FFCC00"/>
                </a:solidFill>
              </a:rPr>
              <a:t>			</a:t>
            </a:r>
            <a:endParaRPr lang="es-ES" sz="3200" b="1" dirty="0">
              <a:solidFill>
                <a:srgbClr val="FFCC00"/>
              </a:solidFill>
            </a:endParaRPr>
          </a:p>
        </p:txBody>
      </p:sp>
      <p:pic>
        <p:nvPicPr>
          <p:cNvPr id="4" name="Imagen 3"/>
          <p:cNvPicPr>
            <a:picLocks noChangeAspect="1"/>
          </p:cNvPicPr>
          <p:nvPr/>
        </p:nvPicPr>
        <p:blipFill rotWithShape="1">
          <a:blip r:embed="rId3"/>
          <a:srcRect l="20539" t="6571" r="20540" b="16561"/>
          <a:stretch/>
        </p:blipFill>
        <p:spPr>
          <a:xfrm>
            <a:off x="6667235" y="1277258"/>
            <a:ext cx="5147394" cy="5036458"/>
          </a:xfrm>
          <a:prstGeom prst="rect">
            <a:avLst/>
          </a:prstGeom>
        </p:spPr>
      </p:pic>
    </p:spTree>
    <p:extLst>
      <p:ext uri="{BB962C8B-B14F-4D97-AF65-F5344CB8AC3E}">
        <p14:creationId xmlns:p14="http://schemas.microsoft.com/office/powerpoint/2010/main" val="3061022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El Directorio ofrece</a:t>
            </a:r>
            <a:endParaRPr lang="es-ES" sz="3200" b="1" dirty="0">
              <a:solidFill>
                <a:srgbClr val="FFFF66"/>
              </a:solidFill>
            </a:endParaRPr>
          </a:p>
          <a:p>
            <a:pPr marL="0" indent="0">
              <a:lnSpc>
                <a:spcPct val="80000"/>
              </a:lnSpc>
              <a:buNone/>
            </a:pPr>
            <a:r>
              <a:rPr lang="es-ES" sz="3200" b="1" dirty="0" smtClean="0">
                <a:solidFill>
                  <a:srgbClr val="FFCC00"/>
                </a:solidFill>
              </a:rPr>
              <a:t>	</a:t>
            </a:r>
            <a:r>
              <a:rPr lang="es-ES" sz="3200" b="1" dirty="0" smtClean="0">
                <a:solidFill>
                  <a:srgbClr val="66FFFF"/>
                </a:solidFill>
              </a:rPr>
              <a:t>un especial agradecimiento</a:t>
            </a:r>
            <a:endParaRPr lang="es-ES" sz="3200" b="1" dirty="0">
              <a:solidFill>
                <a:srgbClr val="66FFFF"/>
              </a:solidFill>
            </a:endParaRPr>
          </a:p>
          <a:p>
            <a:pPr marL="0" indent="0">
              <a:lnSpc>
                <a:spcPct val="80000"/>
              </a:lnSpc>
              <a:buNone/>
            </a:pPr>
            <a:r>
              <a:rPr lang="es-ES" sz="3200" b="1" dirty="0" smtClean="0">
                <a:solidFill>
                  <a:srgbClr val="FFCC00"/>
                </a:solidFill>
              </a:rPr>
              <a:t>	a </a:t>
            </a:r>
            <a:r>
              <a:rPr lang="es-ES" sz="3200" b="1" dirty="0">
                <a:solidFill>
                  <a:srgbClr val="FFCC00"/>
                </a:solidFill>
              </a:rPr>
              <a:t>las </a:t>
            </a:r>
            <a:r>
              <a:rPr lang="es-ES" sz="3200" b="1" dirty="0" smtClean="0">
                <a:solidFill>
                  <a:srgbClr val="FFCC00"/>
                </a:solidFill>
              </a:rPr>
              <a:t>mujeres que </a:t>
            </a:r>
            <a:endParaRPr lang="es-ES" sz="3200" b="1" dirty="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con </a:t>
            </a:r>
            <a:r>
              <a:rPr lang="es-ES" sz="3200" b="1" dirty="0">
                <a:solidFill>
                  <a:srgbClr val="FFCC00"/>
                </a:solidFill>
              </a:rPr>
              <a:t>dedicación, </a:t>
            </a:r>
            <a:endParaRPr lang="es-ES" sz="3200" b="1" dirty="0" smtClean="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pasión </a:t>
            </a:r>
            <a:r>
              <a:rPr lang="es-ES" sz="3200" b="1" dirty="0">
                <a:solidFill>
                  <a:srgbClr val="FFCC00"/>
                </a:solidFill>
              </a:rPr>
              <a:t>y competencia </a:t>
            </a:r>
          </a:p>
          <a:p>
            <a:pPr marL="0" indent="0">
              <a:lnSpc>
                <a:spcPct val="80000"/>
              </a:lnSpc>
              <a:buNone/>
            </a:pPr>
            <a:r>
              <a:rPr lang="es-ES" sz="3200" b="1" dirty="0">
                <a:solidFill>
                  <a:srgbClr val="FFCC00"/>
                </a:solidFill>
              </a:rPr>
              <a:t>	</a:t>
            </a:r>
            <a:r>
              <a:rPr lang="es-ES" sz="3200" b="1" dirty="0" smtClean="0">
                <a:solidFill>
                  <a:srgbClr val="FFCC00"/>
                </a:solidFill>
              </a:rPr>
              <a:t>se </a:t>
            </a:r>
            <a:r>
              <a:rPr lang="es-ES" sz="3200" b="1" dirty="0">
                <a:solidFill>
                  <a:srgbClr val="FFCC00"/>
                </a:solidFill>
              </a:rPr>
              <a:t>dedican a este ministerio. </a:t>
            </a:r>
          </a:p>
          <a:p>
            <a:pPr marL="0" indent="0">
              <a:lnSpc>
                <a:spcPct val="80000"/>
              </a:lnSpc>
              <a:buNone/>
            </a:pPr>
            <a:endParaRPr lang="es-ES" sz="3200" b="1" dirty="0" smtClean="0">
              <a:solidFill>
                <a:srgbClr val="FFCC00"/>
              </a:solidFill>
            </a:endParaRPr>
          </a:p>
          <a:p>
            <a:pPr marL="0" indent="0">
              <a:lnSpc>
                <a:spcPct val="80000"/>
              </a:lnSpc>
              <a:buNone/>
            </a:pPr>
            <a:r>
              <a:rPr lang="es-ES" sz="3200" b="1" dirty="0" smtClean="0">
                <a:solidFill>
                  <a:srgbClr val="FFCC00"/>
                </a:solidFill>
              </a:rPr>
              <a:t>Tienen como ejemplo a la</a:t>
            </a:r>
            <a:endParaRPr lang="es-ES" sz="3200" b="1" dirty="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66FFFF"/>
                </a:solidFill>
              </a:rPr>
              <a:t>Santísima Virgen María.</a:t>
            </a:r>
            <a:endParaRPr lang="es-ES" sz="3200" b="1" dirty="0">
              <a:solidFill>
                <a:srgbClr val="66FFFF"/>
              </a:solidFill>
            </a:endParaRPr>
          </a:p>
          <a:p>
            <a:pPr marL="0" indent="0">
              <a:lnSpc>
                <a:spcPct val="80000"/>
              </a:lnSpc>
              <a:buNone/>
            </a:pPr>
            <a:endParaRPr lang="es-AR" sz="3200" b="1" dirty="0" smtClean="0">
              <a:solidFill>
                <a:srgbClr val="FFCC00"/>
              </a:solidFill>
            </a:endParaRPr>
          </a:p>
          <a:p>
            <a:pPr marL="0" indent="0">
              <a:lnSpc>
                <a:spcPct val="80000"/>
              </a:lnSpc>
              <a:buNone/>
            </a:pPr>
            <a:r>
              <a:rPr lang="es-AR" sz="3200" b="1" dirty="0" smtClean="0">
                <a:solidFill>
                  <a:srgbClr val="FFCC00"/>
                </a:solidFill>
              </a:rPr>
              <a:t>			</a:t>
            </a:r>
            <a:endParaRPr lang="es-ES" sz="3200" b="1" dirty="0">
              <a:solidFill>
                <a:srgbClr val="FFCC00"/>
              </a:solidFill>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288" y="1030514"/>
            <a:ext cx="4544453" cy="2855232"/>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288" y="4064000"/>
            <a:ext cx="4502654" cy="2532743"/>
          </a:xfrm>
          <a:prstGeom prst="rect">
            <a:avLst/>
          </a:prstGeom>
        </p:spPr>
      </p:pic>
    </p:spTree>
    <p:extLst>
      <p:ext uri="{BB962C8B-B14F-4D97-AF65-F5344CB8AC3E}">
        <p14:creationId xmlns:p14="http://schemas.microsoft.com/office/powerpoint/2010/main" val="2381725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Los consagrados</a:t>
            </a:r>
            <a:r>
              <a:rPr lang="es-AR" sz="3200" b="1" dirty="0" smtClean="0">
                <a:solidFill>
                  <a:srgbClr val="66FFFF"/>
                </a:solidFill>
              </a:rPr>
              <a:t>   </a:t>
            </a:r>
          </a:p>
          <a:p>
            <a:pPr marL="0" indent="0">
              <a:lnSpc>
                <a:spcPct val="80000"/>
              </a:lnSpc>
              <a:buNone/>
            </a:pPr>
            <a:r>
              <a:rPr lang="es-AR" sz="3200" b="1" dirty="0" smtClean="0">
                <a:solidFill>
                  <a:srgbClr val="FFCC00"/>
                </a:solidFill>
              </a:rPr>
              <a:t>			Catequizan </a:t>
            </a:r>
          </a:p>
          <a:p>
            <a:pPr marL="0" indent="0">
              <a:lnSpc>
                <a:spcPct val="80000"/>
              </a:lnSpc>
              <a:buNone/>
            </a:pPr>
            <a:r>
              <a:rPr lang="es-AR" sz="3200" b="1" dirty="0" smtClean="0">
                <a:solidFill>
                  <a:srgbClr val="FFCC00"/>
                </a:solidFill>
              </a:rPr>
              <a:t>			con su testimonio </a:t>
            </a:r>
          </a:p>
          <a:p>
            <a:pPr marL="0" indent="0">
              <a:lnSpc>
                <a:spcPct val="80000"/>
              </a:lnSpc>
              <a:buNone/>
            </a:pPr>
            <a:r>
              <a:rPr lang="es-AR" sz="3200" b="1" dirty="0">
                <a:solidFill>
                  <a:srgbClr val="FFCC00"/>
                </a:solidFill>
              </a:rPr>
              <a:t>	</a:t>
            </a:r>
            <a:r>
              <a:rPr lang="es-AR" sz="3200" b="1" dirty="0" smtClean="0">
                <a:solidFill>
                  <a:srgbClr val="FFCC00"/>
                </a:solidFill>
              </a:rPr>
              <a:t>			evangélico</a:t>
            </a:r>
          </a:p>
          <a:p>
            <a:pPr marL="0" indent="0">
              <a:lnSpc>
                <a:spcPct val="80000"/>
              </a:lnSpc>
              <a:buNone/>
            </a:pPr>
            <a:r>
              <a:rPr lang="es-AR" sz="3200" b="1" dirty="0" smtClean="0">
                <a:solidFill>
                  <a:srgbClr val="FFCC00"/>
                </a:solidFill>
              </a:rPr>
              <a:t>			y están invitados </a:t>
            </a:r>
          </a:p>
          <a:p>
            <a:pPr marL="0" indent="0">
              <a:lnSpc>
                <a:spcPct val="80000"/>
              </a:lnSpc>
              <a:buNone/>
            </a:pPr>
            <a:r>
              <a:rPr lang="es-AR" sz="3200" b="1" dirty="0" smtClean="0">
                <a:solidFill>
                  <a:srgbClr val="FFCC00"/>
                </a:solidFill>
              </a:rPr>
              <a:t>			a </a:t>
            </a:r>
            <a:r>
              <a:rPr lang="es-ES" sz="3200" b="1" dirty="0" smtClean="0">
                <a:solidFill>
                  <a:srgbClr val="FFCC00"/>
                </a:solidFill>
              </a:rPr>
              <a:t>asumir </a:t>
            </a:r>
          </a:p>
          <a:p>
            <a:pPr marL="0" indent="0">
              <a:lnSpc>
                <a:spcPct val="80000"/>
              </a:lnSpc>
              <a:buNone/>
            </a:pPr>
            <a:r>
              <a:rPr lang="es-ES" sz="3200" b="1" dirty="0">
                <a:solidFill>
                  <a:srgbClr val="FFCC00"/>
                </a:solidFill>
              </a:rPr>
              <a:t>	</a:t>
            </a:r>
            <a:r>
              <a:rPr lang="es-ES" sz="3200" b="1" dirty="0" smtClean="0">
                <a:solidFill>
                  <a:srgbClr val="FFCC00"/>
                </a:solidFill>
              </a:rPr>
              <a:t>		la </a:t>
            </a:r>
            <a:r>
              <a:rPr lang="es-ES" sz="3200" b="1" dirty="0">
                <a:solidFill>
                  <a:srgbClr val="FFCC00"/>
                </a:solidFill>
              </a:rPr>
              <a:t>tarea </a:t>
            </a:r>
            <a:endParaRPr lang="es-ES" sz="3200" b="1" dirty="0" smtClean="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		de </a:t>
            </a:r>
            <a:r>
              <a:rPr lang="es-ES" sz="3200" b="1" dirty="0">
                <a:solidFill>
                  <a:srgbClr val="FFCC00"/>
                </a:solidFill>
              </a:rPr>
              <a:t>la catequesis</a:t>
            </a:r>
            <a:endParaRPr lang="es-AR" sz="3200" b="1" dirty="0">
              <a:solidFill>
                <a:srgbClr val="FFCC00"/>
              </a:solidFill>
            </a:endParaRPr>
          </a:p>
          <a:p>
            <a:pPr marL="0" indent="0">
              <a:lnSpc>
                <a:spcPct val="80000"/>
              </a:lnSpc>
              <a:buNone/>
            </a:pPr>
            <a:endParaRPr lang="es-ES" sz="3200" b="1" dirty="0">
              <a:solidFill>
                <a:srgbClr val="FFCC00"/>
              </a:solidFill>
            </a:endParaRPr>
          </a:p>
        </p:txBody>
      </p:sp>
      <p:pic>
        <p:nvPicPr>
          <p:cNvPr id="2" name="Imagen 1"/>
          <p:cNvPicPr>
            <a:picLocks noChangeAspect="1"/>
          </p:cNvPicPr>
          <p:nvPr/>
        </p:nvPicPr>
        <p:blipFill>
          <a:blip r:embed="rId3"/>
          <a:stretch>
            <a:fillRect/>
          </a:stretch>
        </p:blipFill>
        <p:spPr>
          <a:xfrm>
            <a:off x="7786688" y="3813214"/>
            <a:ext cx="3890963" cy="2820949"/>
          </a:xfrm>
          <a:prstGeom prst="rect">
            <a:avLst/>
          </a:prstGeom>
        </p:spPr>
      </p:pic>
      <p:pic>
        <p:nvPicPr>
          <p:cNvPr id="7" name="Imagen 6"/>
          <p:cNvPicPr>
            <a:picLocks noChangeAspect="1"/>
          </p:cNvPicPr>
          <p:nvPr/>
        </p:nvPicPr>
        <p:blipFill>
          <a:blip r:embed="rId4"/>
          <a:stretch>
            <a:fillRect/>
          </a:stretch>
        </p:blipFill>
        <p:spPr>
          <a:xfrm>
            <a:off x="311046" y="2279940"/>
            <a:ext cx="2317854" cy="3924899"/>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001" y="1221224"/>
            <a:ext cx="3243262" cy="2432446"/>
          </a:xfrm>
          <a:prstGeom prst="rect">
            <a:avLst/>
          </a:prstGeom>
          <a:ln>
            <a:noFill/>
          </a:ln>
          <a:effectLst>
            <a:softEdge rad="112500"/>
          </a:effectLst>
        </p:spPr>
      </p:pic>
    </p:spTree>
    <p:extLst>
      <p:ext uri="{BB962C8B-B14F-4D97-AF65-F5344CB8AC3E}">
        <p14:creationId xmlns:p14="http://schemas.microsoft.com/office/powerpoint/2010/main" val="2745115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Los diáconos están llamados</a:t>
            </a:r>
            <a:r>
              <a:rPr lang="es-AR" sz="3200" b="1" dirty="0" smtClean="0">
                <a:solidFill>
                  <a:srgbClr val="66FFFF"/>
                </a:solidFill>
              </a:rPr>
              <a:t>   </a:t>
            </a:r>
          </a:p>
          <a:p>
            <a:pPr marL="0" indent="0">
              <a:lnSpc>
                <a:spcPct val="80000"/>
              </a:lnSpc>
              <a:buNone/>
            </a:pPr>
            <a:r>
              <a:rPr lang="es-AR" sz="3200" b="1" u="sng" dirty="0" smtClean="0">
                <a:solidFill>
                  <a:srgbClr val="66FFFF"/>
                </a:solidFill>
              </a:rPr>
              <a:t>A</a:t>
            </a:r>
            <a:r>
              <a:rPr lang="es-AR" sz="3200" b="1" dirty="0" smtClean="0">
                <a:solidFill>
                  <a:srgbClr val="FFFF66"/>
                </a:solidFill>
              </a:rPr>
              <a:t>:  </a:t>
            </a:r>
            <a:endParaRPr lang="es-AR" sz="3200" b="1" dirty="0">
              <a:solidFill>
                <a:srgbClr val="FFFF66"/>
              </a:solidFill>
            </a:endParaRPr>
          </a:p>
          <a:p>
            <a:pPr marL="0" indent="0">
              <a:lnSpc>
                <a:spcPct val="80000"/>
              </a:lnSpc>
              <a:buNone/>
            </a:pPr>
            <a:r>
              <a:rPr lang="es-ES" sz="3200" b="1" spc="-150" dirty="0">
                <a:solidFill>
                  <a:srgbClr val="FFFF66"/>
                </a:solidFill>
              </a:rPr>
              <a:t> </a:t>
            </a:r>
            <a:r>
              <a:rPr lang="es-ES" sz="3200" b="1" spc="-150" dirty="0" smtClean="0">
                <a:solidFill>
                  <a:srgbClr val="FFFF66"/>
                </a:solidFill>
              </a:rPr>
              <a:t>   </a:t>
            </a:r>
            <a:r>
              <a:rPr lang="es-ES" sz="3200" b="1" dirty="0" smtClean="0">
                <a:solidFill>
                  <a:srgbClr val="FFCC00"/>
                </a:solidFill>
              </a:rPr>
              <a:t>Anunciar la palabra y</a:t>
            </a:r>
          </a:p>
          <a:p>
            <a:pPr marL="0" indent="0">
              <a:lnSpc>
                <a:spcPct val="80000"/>
              </a:lnSpc>
              <a:buNone/>
            </a:pPr>
            <a:r>
              <a:rPr lang="es-ES" sz="3200" b="1" dirty="0">
                <a:solidFill>
                  <a:srgbClr val="FFCC00"/>
                </a:solidFill>
              </a:rPr>
              <a:t> </a:t>
            </a:r>
            <a:r>
              <a:rPr lang="es-ES" sz="3200" b="1" dirty="0" smtClean="0">
                <a:solidFill>
                  <a:srgbClr val="FFCC00"/>
                </a:solidFill>
              </a:rPr>
              <a:t>  atender la catequesis.</a:t>
            </a:r>
          </a:p>
          <a:p>
            <a:pPr marL="0" indent="0">
              <a:lnSpc>
                <a:spcPct val="80000"/>
              </a:lnSpc>
              <a:buNone/>
            </a:pPr>
            <a:endParaRPr lang="es-AR" sz="3200" b="1" dirty="0">
              <a:solidFill>
                <a:srgbClr val="FFCC00"/>
              </a:solidFill>
            </a:endParaRPr>
          </a:p>
          <a:p>
            <a:pPr marL="0" indent="0">
              <a:lnSpc>
                <a:spcPct val="80000"/>
              </a:lnSpc>
              <a:buNone/>
            </a:pPr>
            <a:r>
              <a:rPr lang="es-AR" sz="3200" b="1" dirty="0">
                <a:solidFill>
                  <a:srgbClr val="FFFF66"/>
                </a:solidFill>
              </a:rPr>
              <a:t>Los diáconos </a:t>
            </a:r>
            <a:r>
              <a:rPr lang="es-AR" sz="3200" b="1" dirty="0" smtClean="0">
                <a:solidFill>
                  <a:srgbClr val="FFFF66"/>
                </a:solidFill>
              </a:rPr>
              <a:t>permanentes</a:t>
            </a:r>
            <a:r>
              <a:rPr lang="es-AR" sz="3200" b="1" dirty="0" smtClean="0">
                <a:solidFill>
                  <a:srgbClr val="66FFFF"/>
                </a:solidFill>
              </a:rPr>
              <a:t>   </a:t>
            </a:r>
            <a:endParaRPr lang="es-AR" sz="3200" b="1" dirty="0">
              <a:solidFill>
                <a:srgbClr val="66FFFF"/>
              </a:solidFill>
            </a:endParaRPr>
          </a:p>
          <a:p>
            <a:pPr marL="0" indent="0">
              <a:lnSpc>
                <a:spcPct val="80000"/>
              </a:lnSpc>
              <a:buNone/>
            </a:pPr>
            <a:r>
              <a:rPr lang="es-AR" sz="3200" b="1" u="sng" dirty="0" smtClean="0">
                <a:solidFill>
                  <a:srgbClr val="66FFFF"/>
                </a:solidFill>
              </a:rPr>
              <a:t>PUEDEN</a:t>
            </a:r>
            <a:r>
              <a:rPr lang="es-AR" sz="3200" b="1" dirty="0" smtClean="0">
                <a:solidFill>
                  <a:srgbClr val="FFFF66"/>
                </a:solidFill>
              </a:rPr>
              <a:t>:  </a:t>
            </a:r>
          </a:p>
          <a:p>
            <a:pPr marL="0" indent="0">
              <a:lnSpc>
                <a:spcPct val="80000"/>
              </a:lnSpc>
              <a:buNone/>
            </a:pPr>
            <a:r>
              <a:rPr lang="es-AR" sz="3200" b="1" dirty="0">
                <a:solidFill>
                  <a:srgbClr val="FFFF66"/>
                </a:solidFill>
              </a:rPr>
              <a:t>	</a:t>
            </a:r>
            <a:r>
              <a:rPr lang="es-AR" sz="3200" b="1" dirty="0" smtClean="0">
                <a:solidFill>
                  <a:srgbClr val="FFFF66"/>
                </a:solidFill>
              </a:rPr>
              <a:t>      </a:t>
            </a:r>
            <a:r>
              <a:rPr lang="es-AR" sz="3200" b="1" dirty="0" smtClean="0">
                <a:solidFill>
                  <a:srgbClr val="FFCC00"/>
                </a:solidFill>
              </a:rPr>
              <a:t>participar </a:t>
            </a:r>
            <a:r>
              <a:rPr lang="es-AR" sz="3200" b="1" dirty="0">
                <a:solidFill>
                  <a:srgbClr val="FFCC00"/>
                </a:solidFill>
              </a:rPr>
              <a:t>de la catequesis</a:t>
            </a:r>
          </a:p>
          <a:p>
            <a:pPr marL="0" indent="0">
              <a:lnSpc>
                <a:spcPct val="80000"/>
              </a:lnSpc>
              <a:buNone/>
            </a:pPr>
            <a:r>
              <a:rPr lang="es-AR" sz="3200" b="1" dirty="0">
                <a:solidFill>
                  <a:srgbClr val="FFCC00"/>
                </a:solidFill>
              </a:rPr>
              <a:t>	</a:t>
            </a:r>
            <a:r>
              <a:rPr lang="es-AR" sz="3200" b="1" dirty="0" smtClean="0">
                <a:solidFill>
                  <a:srgbClr val="FFCC00"/>
                </a:solidFill>
              </a:rPr>
              <a:t>      a </a:t>
            </a:r>
            <a:r>
              <a:rPr lang="es-AR" sz="3200" b="1" dirty="0">
                <a:solidFill>
                  <a:srgbClr val="FFCC00"/>
                </a:solidFill>
              </a:rPr>
              <a:t>las familias</a:t>
            </a:r>
          </a:p>
          <a:p>
            <a:pPr marL="0" indent="0">
              <a:lnSpc>
                <a:spcPct val="80000"/>
              </a:lnSpc>
              <a:buNone/>
            </a:pPr>
            <a:endParaRPr lang="es-ES" sz="3200" b="1" dirty="0">
              <a:solidFill>
                <a:srgbClr val="FFCC00"/>
              </a:solidFill>
            </a:endParaRPr>
          </a:p>
        </p:txBody>
      </p:sp>
      <p:pic>
        <p:nvPicPr>
          <p:cNvPr id="4" name="Imagen 3"/>
          <p:cNvPicPr>
            <a:picLocks noChangeAspect="1"/>
          </p:cNvPicPr>
          <p:nvPr/>
        </p:nvPicPr>
        <p:blipFill rotWithShape="1">
          <a:blip r:embed="rId3"/>
          <a:srcRect l="26193" r="28672"/>
          <a:stretch/>
        </p:blipFill>
        <p:spPr>
          <a:xfrm>
            <a:off x="8629650" y="477241"/>
            <a:ext cx="2500312" cy="5903517"/>
          </a:xfrm>
          <a:prstGeom prst="rect">
            <a:avLst/>
          </a:prstGeom>
        </p:spPr>
      </p:pic>
    </p:spTree>
    <p:extLst>
      <p:ext uri="{BB962C8B-B14F-4D97-AF65-F5344CB8AC3E}">
        <p14:creationId xmlns:p14="http://schemas.microsoft.com/office/powerpoint/2010/main" val="1884535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233066"/>
          </a:xfrm>
        </p:spPr>
        <p:txBody>
          <a:bodyPr>
            <a:normAutofit/>
          </a:bodyPr>
          <a:lstStyle/>
          <a:p>
            <a:pPr marL="0" indent="0">
              <a:buNone/>
            </a:pPr>
            <a:r>
              <a:rPr lang="es-AR" sz="3200" b="1" dirty="0" smtClean="0">
                <a:solidFill>
                  <a:srgbClr val="FFFF66"/>
                </a:solidFill>
              </a:rPr>
              <a:t>El presbítero tiene la responsabilidad</a:t>
            </a:r>
            <a:r>
              <a:rPr lang="es-AR" sz="3200" b="1" dirty="0" smtClean="0">
                <a:solidFill>
                  <a:srgbClr val="66FFFF"/>
                </a:solidFill>
              </a:rPr>
              <a:t>   </a:t>
            </a:r>
          </a:p>
          <a:p>
            <a:pPr marL="0" indent="0">
              <a:buNone/>
            </a:pPr>
            <a:r>
              <a:rPr lang="es-AR" sz="3200" b="1" dirty="0" smtClean="0">
                <a:solidFill>
                  <a:srgbClr val="66FFFF"/>
                </a:solidFill>
              </a:rPr>
              <a:t>   </a:t>
            </a:r>
            <a:r>
              <a:rPr lang="es-AR" sz="3200" b="1" u="sng" dirty="0" smtClean="0">
                <a:solidFill>
                  <a:srgbClr val="66FFFF"/>
                </a:solidFill>
              </a:rPr>
              <a:t>DE</a:t>
            </a:r>
            <a:r>
              <a:rPr lang="es-AR" sz="3200" b="1" dirty="0" smtClean="0">
                <a:solidFill>
                  <a:srgbClr val="FFFF66"/>
                </a:solidFill>
              </a:rPr>
              <a:t>:  </a:t>
            </a:r>
            <a:endParaRPr lang="es-AR" sz="3200" b="1" dirty="0">
              <a:solidFill>
                <a:srgbClr val="FFFF66"/>
              </a:solidFill>
            </a:endParaRPr>
          </a:p>
          <a:p>
            <a:pPr marL="0" indent="0">
              <a:buNone/>
            </a:pPr>
            <a:r>
              <a:rPr lang="es-ES" sz="3200" b="1" spc="-150" dirty="0" smtClean="0">
                <a:solidFill>
                  <a:srgbClr val="FFFF66"/>
                </a:solidFill>
              </a:rPr>
              <a:t>	</a:t>
            </a:r>
            <a:r>
              <a:rPr lang="es-ES" sz="3200" b="1" spc="-150" dirty="0" smtClean="0">
                <a:solidFill>
                  <a:srgbClr val="FFFF00"/>
                </a:solidFill>
              </a:rPr>
              <a:t>-</a:t>
            </a:r>
            <a:r>
              <a:rPr lang="es-ES" sz="3200" b="1" spc="-150" dirty="0" smtClean="0">
                <a:solidFill>
                  <a:srgbClr val="FFFF66"/>
                </a:solidFill>
              </a:rPr>
              <a:t> </a:t>
            </a:r>
            <a:r>
              <a:rPr lang="es-ES" sz="3200" b="1" dirty="0" smtClean="0">
                <a:solidFill>
                  <a:srgbClr val="FFCC00"/>
                </a:solidFill>
              </a:rPr>
              <a:t>animar</a:t>
            </a:r>
            <a:r>
              <a:rPr lang="es-ES" sz="3200" b="1" dirty="0">
                <a:solidFill>
                  <a:srgbClr val="FFCC00"/>
                </a:solidFill>
              </a:rPr>
              <a:t>, </a:t>
            </a:r>
            <a:endParaRPr lang="es-ES" sz="3200" b="1" dirty="0" smtClean="0">
              <a:solidFill>
                <a:srgbClr val="FFCC00"/>
              </a:solidFill>
            </a:endParaRPr>
          </a:p>
          <a:p>
            <a:pPr marL="0" indent="0">
              <a:buNone/>
            </a:pPr>
            <a:r>
              <a:rPr lang="es-ES" sz="3200" b="1" dirty="0">
                <a:solidFill>
                  <a:srgbClr val="FFCC00"/>
                </a:solidFill>
              </a:rPr>
              <a:t>	</a:t>
            </a:r>
            <a:r>
              <a:rPr lang="es-ES" sz="3200" b="1" spc="-150" dirty="0">
                <a:solidFill>
                  <a:srgbClr val="FFFF00"/>
                </a:solidFill>
              </a:rPr>
              <a:t>-</a:t>
            </a:r>
            <a:r>
              <a:rPr lang="es-ES" sz="3200" b="1" dirty="0" smtClean="0">
                <a:solidFill>
                  <a:srgbClr val="FFCC00"/>
                </a:solidFill>
              </a:rPr>
              <a:t> coordinar </a:t>
            </a:r>
          </a:p>
          <a:p>
            <a:pPr marL="0" indent="0">
              <a:buNone/>
            </a:pPr>
            <a:r>
              <a:rPr lang="es-ES" sz="3200" b="1" dirty="0">
                <a:solidFill>
                  <a:srgbClr val="FFCC00"/>
                </a:solidFill>
              </a:rPr>
              <a:t>	</a:t>
            </a:r>
            <a:r>
              <a:rPr lang="es-ES" sz="3200" b="1" spc="-150" dirty="0">
                <a:solidFill>
                  <a:srgbClr val="FFFF00"/>
                </a:solidFill>
              </a:rPr>
              <a:t>-</a:t>
            </a:r>
            <a:r>
              <a:rPr lang="es-ES" sz="3200" b="1" dirty="0" smtClean="0">
                <a:solidFill>
                  <a:srgbClr val="FFCC00"/>
                </a:solidFill>
              </a:rPr>
              <a:t> y dirigir </a:t>
            </a:r>
            <a:endParaRPr lang="es-ES" sz="3200" b="1" dirty="0">
              <a:solidFill>
                <a:srgbClr val="FFCC00"/>
              </a:solidFill>
            </a:endParaRPr>
          </a:p>
          <a:p>
            <a:pPr marL="0" indent="0">
              <a:buNone/>
            </a:pPr>
            <a:r>
              <a:rPr lang="es-ES" sz="3200" b="1" dirty="0">
                <a:solidFill>
                  <a:srgbClr val="FFCC00"/>
                </a:solidFill>
              </a:rPr>
              <a:t>	</a:t>
            </a:r>
            <a:r>
              <a:rPr lang="es-ES" sz="3200" b="1" spc="-150" dirty="0">
                <a:solidFill>
                  <a:srgbClr val="FFFF00"/>
                </a:solidFill>
              </a:rPr>
              <a:t>-</a:t>
            </a:r>
            <a:r>
              <a:rPr lang="es-ES" sz="3200" b="1" dirty="0" smtClean="0">
                <a:solidFill>
                  <a:srgbClr val="FFCC00"/>
                </a:solidFill>
              </a:rPr>
              <a:t> la </a:t>
            </a:r>
            <a:r>
              <a:rPr lang="es-ES" sz="3200" b="1" dirty="0">
                <a:solidFill>
                  <a:srgbClr val="FFCC00"/>
                </a:solidFill>
              </a:rPr>
              <a:t>actividad catequística </a:t>
            </a:r>
          </a:p>
          <a:p>
            <a:pPr marL="0" indent="0">
              <a:buNone/>
            </a:pPr>
            <a:r>
              <a:rPr lang="es-ES" sz="3200" b="1" dirty="0">
                <a:solidFill>
                  <a:srgbClr val="FFCC00"/>
                </a:solidFill>
              </a:rPr>
              <a:t>	</a:t>
            </a:r>
            <a:r>
              <a:rPr lang="es-ES" sz="3200" b="1" spc="-150" dirty="0">
                <a:solidFill>
                  <a:srgbClr val="FFFF00"/>
                </a:solidFill>
              </a:rPr>
              <a:t>-</a:t>
            </a:r>
            <a:r>
              <a:rPr lang="es-ES" sz="3200" b="1" dirty="0" smtClean="0">
                <a:solidFill>
                  <a:srgbClr val="FFCC00"/>
                </a:solidFill>
              </a:rPr>
              <a:t> de </a:t>
            </a:r>
            <a:r>
              <a:rPr lang="es-ES" sz="3200" b="1" dirty="0">
                <a:solidFill>
                  <a:srgbClr val="FFCC00"/>
                </a:solidFill>
              </a:rPr>
              <a:t>la comunidad </a:t>
            </a:r>
            <a:endParaRPr lang="es-ES" sz="3200" b="1" dirty="0" smtClean="0">
              <a:solidFill>
                <a:srgbClr val="FFCC00"/>
              </a:solidFill>
            </a:endParaRPr>
          </a:p>
          <a:p>
            <a:pPr marL="0" indent="0">
              <a:buNone/>
            </a:pPr>
            <a:r>
              <a:rPr lang="es-ES" sz="3200" b="1" dirty="0">
                <a:solidFill>
                  <a:srgbClr val="FFCC00"/>
                </a:solidFill>
              </a:rPr>
              <a:t>	</a:t>
            </a:r>
            <a:r>
              <a:rPr lang="es-ES" sz="3200" b="1" spc="-150" dirty="0">
                <a:solidFill>
                  <a:srgbClr val="FFFF00"/>
                </a:solidFill>
              </a:rPr>
              <a:t>-</a:t>
            </a:r>
            <a:r>
              <a:rPr lang="es-ES" sz="3200" b="1" dirty="0" smtClean="0">
                <a:solidFill>
                  <a:srgbClr val="FFCC00"/>
                </a:solidFill>
              </a:rPr>
              <a:t> que </a:t>
            </a:r>
            <a:r>
              <a:rPr lang="es-ES" sz="3200" b="1" dirty="0">
                <a:solidFill>
                  <a:srgbClr val="FFCC00"/>
                </a:solidFill>
              </a:rPr>
              <a:t>se le ha confiado. </a:t>
            </a:r>
            <a:r>
              <a:rPr lang="es-ES" sz="3200" b="1" dirty="0" smtClean="0">
                <a:solidFill>
                  <a:srgbClr val="FFCC00"/>
                </a:solidFill>
              </a:rPr>
              <a:t/>
            </a:r>
            <a:br>
              <a:rPr lang="es-ES" sz="3200" b="1" dirty="0" smtClean="0">
                <a:solidFill>
                  <a:srgbClr val="FFCC00"/>
                </a:solidFill>
              </a:rPr>
            </a:br>
            <a:endParaRPr lang="es-ES" sz="3200" b="1" dirty="0" smtClean="0">
              <a:solidFill>
                <a:srgbClr val="FFCC00"/>
              </a:solidFill>
            </a:endParaRPr>
          </a:p>
        </p:txBody>
      </p:sp>
      <p:pic>
        <p:nvPicPr>
          <p:cNvPr id="4" name="Imagen 3"/>
          <p:cNvPicPr>
            <a:picLocks noChangeAspect="1"/>
          </p:cNvPicPr>
          <p:nvPr/>
        </p:nvPicPr>
        <p:blipFill>
          <a:blip r:embed="rId2"/>
          <a:stretch>
            <a:fillRect/>
          </a:stretch>
        </p:blipFill>
        <p:spPr>
          <a:xfrm>
            <a:off x="8574374" y="506770"/>
            <a:ext cx="2552699" cy="6184544"/>
          </a:xfrm>
          <a:prstGeom prst="rect">
            <a:avLst/>
          </a:prstGeom>
        </p:spPr>
      </p:pic>
      <p:pic>
        <p:nvPicPr>
          <p:cNvPr id="5" name="Picture 2" descr="lee para saber mas">
            <a:hlinkClick r:id="rId3" action="ppaction://hlinksldjump"/>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605" t="18671" r="11546" b="31023"/>
          <a:stretch/>
        </p:blipFill>
        <p:spPr bwMode="auto">
          <a:xfrm>
            <a:off x="6257041" y="5644242"/>
            <a:ext cx="1818345" cy="4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33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233066"/>
          </a:xfrm>
        </p:spPr>
        <p:txBody>
          <a:bodyPr>
            <a:normAutofit/>
          </a:bodyPr>
          <a:lstStyle/>
          <a:p>
            <a:pPr marL="0" indent="0">
              <a:buNone/>
            </a:pPr>
            <a:r>
              <a:rPr lang="es-AR" sz="3200" b="1" dirty="0" smtClean="0">
                <a:solidFill>
                  <a:srgbClr val="FFFF66"/>
                </a:solidFill>
              </a:rPr>
              <a:t>Los sacerdotes</a:t>
            </a:r>
            <a:r>
              <a:rPr lang="es-AR" sz="3200" b="1" dirty="0" smtClean="0">
                <a:solidFill>
                  <a:srgbClr val="66FFFF"/>
                </a:solidFill>
              </a:rPr>
              <a:t>   </a:t>
            </a:r>
          </a:p>
          <a:p>
            <a:pPr marL="0" indent="0">
              <a:buNone/>
            </a:pPr>
            <a:r>
              <a:rPr lang="es-ES" sz="3200" b="1" dirty="0">
                <a:solidFill>
                  <a:srgbClr val="FFCC00"/>
                </a:solidFill>
              </a:rPr>
              <a:t>	</a:t>
            </a:r>
            <a:r>
              <a:rPr lang="es-ES" sz="3200" b="1" dirty="0" smtClean="0">
                <a:solidFill>
                  <a:srgbClr val="FFCC00"/>
                </a:solidFill>
              </a:rPr>
              <a:t>		</a:t>
            </a:r>
            <a:r>
              <a:rPr lang="es-ES" sz="3200" b="1" dirty="0" smtClean="0">
                <a:solidFill>
                  <a:srgbClr val="FFFF00"/>
                </a:solidFill>
              </a:rPr>
              <a:t>-</a:t>
            </a:r>
            <a:r>
              <a:rPr lang="es-ES" sz="3200" b="1" dirty="0" smtClean="0">
                <a:solidFill>
                  <a:srgbClr val="FFCC00"/>
                </a:solidFill>
              </a:rPr>
              <a:t> disciernen </a:t>
            </a:r>
            <a:r>
              <a:rPr lang="es-ES" sz="3200" b="1" dirty="0">
                <a:solidFill>
                  <a:srgbClr val="FFCC00"/>
                </a:solidFill>
              </a:rPr>
              <a:t>y </a:t>
            </a:r>
          </a:p>
          <a:p>
            <a:pPr marL="0" indent="0">
              <a:buNone/>
            </a:pPr>
            <a:r>
              <a:rPr lang="es-ES" sz="3200" b="1" dirty="0" smtClean="0">
                <a:solidFill>
                  <a:srgbClr val="FFCC00"/>
                </a:solidFill>
              </a:rPr>
              <a:t>	</a:t>
            </a:r>
            <a:r>
              <a:rPr lang="es-ES" sz="3200" b="1" dirty="0">
                <a:solidFill>
                  <a:srgbClr val="FFCC00"/>
                </a:solidFill>
              </a:rPr>
              <a:t>		</a:t>
            </a:r>
            <a:r>
              <a:rPr lang="es-ES" sz="3200" b="1" dirty="0" smtClean="0">
                <a:solidFill>
                  <a:srgbClr val="FFFF00"/>
                </a:solidFill>
              </a:rPr>
              <a:t>-</a:t>
            </a:r>
            <a:r>
              <a:rPr lang="es-ES" sz="3200" b="1" dirty="0" smtClean="0">
                <a:solidFill>
                  <a:srgbClr val="FFCC00"/>
                </a:solidFill>
              </a:rPr>
              <a:t> promueven </a:t>
            </a:r>
            <a:endParaRPr lang="es-ES" sz="3200" b="1" dirty="0">
              <a:solidFill>
                <a:srgbClr val="FFCC00"/>
              </a:solidFill>
            </a:endParaRPr>
          </a:p>
          <a:p>
            <a:pPr marL="0" indent="0">
              <a:buNone/>
            </a:pPr>
            <a:r>
              <a:rPr lang="es-ES" sz="3200" b="1" dirty="0">
                <a:solidFill>
                  <a:srgbClr val="FFCC00"/>
                </a:solidFill>
              </a:rPr>
              <a:t>	</a:t>
            </a:r>
            <a:r>
              <a:rPr lang="es-ES" sz="3200" b="1" dirty="0" smtClean="0">
                <a:solidFill>
                  <a:srgbClr val="FFCC00"/>
                </a:solidFill>
              </a:rPr>
              <a:t>		</a:t>
            </a:r>
            <a:r>
              <a:rPr lang="es-ES" sz="3200" b="1" dirty="0" smtClean="0">
                <a:solidFill>
                  <a:srgbClr val="FFFF00"/>
                </a:solidFill>
              </a:rPr>
              <a:t>-</a:t>
            </a:r>
            <a:r>
              <a:rPr lang="es-ES" sz="3200" b="1" dirty="0" smtClean="0">
                <a:solidFill>
                  <a:srgbClr val="FFCC00"/>
                </a:solidFill>
              </a:rPr>
              <a:t> la </a:t>
            </a:r>
            <a:r>
              <a:rPr lang="es-ES" sz="3200" b="1" dirty="0">
                <a:solidFill>
                  <a:srgbClr val="FFCC00"/>
                </a:solidFill>
              </a:rPr>
              <a:t>vocación y </a:t>
            </a:r>
          </a:p>
          <a:p>
            <a:pPr marL="0" indent="0">
              <a:buNone/>
            </a:pPr>
            <a:r>
              <a:rPr lang="es-ES" sz="3200" b="1" dirty="0" smtClean="0">
                <a:solidFill>
                  <a:srgbClr val="FFCC00"/>
                </a:solidFill>
              </a:rPr>
              <a:t>		</a:t>
            </a:r>
            <a:r>
              <a:rPr lang="es-ES" sz="3200" b="1" dirty="0">
                <a:solidFill>
                  <a:srgbClr val="FFCC00"/>
                </a:solidFill>
              </a:rPr>
              <a:t>	</a:t>
            </a:r>
            <a:r>
              <a:rPr lang="es-ES" sz="3200" b="1" dirty="0" smtClean="0">
                <a:solidFill>
                  <a:srgbClr val="FFFF00"/>
                </a:solidFill>
              </a:rPr>
              <a:t>-</a:t>
            </a:r>
            <a:r>
              <a:rPr lang="es-ES" sz="3200" b="1" dirty="0" smtClean="0">
                <a:solidFill>
                  <a:srgbClr val="FFCC00"/>
                </a:solidFill>
              </a:rPr>
              <a:t> el </a:t>
            </a:r>
            <a:r>
              <a:rPr lang="es-ES" sz="3200" b="1" dirty="0">
                <a:solidFill>
                  <a:srgbClr val="FFCC00"/>
                </a:solidFill>
              </a:rPr>
              <a:t>servicio </a:t>
            </a:r>
          </a:p>
          <a:p>
            <a:pPr marL="0" indent="0">
              <a:buNone/>
            </a:pPr>
            <a:r>
              <a:rPr lang="es-ES" sz="3200" b="1" dirty="0" smtClean="0">
                <a:solidFill>
                  <a:srgbClr val="FFCC00"/>
                </a:solidFill>
              </a:rPr>
              <a:t>		</a:t>
            </a:r>
            <a:r>
              <a:rPr lang="es-ES" sz="3200" b="1" dirty="0">
                <a:solidFill>
                  <a:srgbClr val="FFCC00"/>
                </a:solidFill>
              </a:rPr>
              <a:t>	</a:t>
            </a:r>
            <a:r>
              <a:rPr lang="es-ES" sz="3200" b="1" dirty="0" smtClean="0">
                <a:solidFill>
                  <a:srgbClr val="FFFF00"/>
                </a:solidFill>
              </a:rPr>
              <a:t>-</a:t>
            </a:r>
            <a:r>
              <a:rPr lang="es-ES" sz="3200" b="1" dirty="0" smtClean="0">
                <a:solidFill>
                  <a:srgbClr val="FFCC00"/>
                </a:solidFill>
              </a:rPr>
              <a:t> de </a:t>
            </a:r>
            <a:r>
              <a:rPr lang="es-ES" sz="3200" b="1" dirty="0">
                <a:solidFill>
                  <a:srgbClr val="FFCC00"/>
                </a:solidFill>
              </a:rPr>
              <a:t>los catequistas. </a:t>
            </a:r>
            <a:r>
              <a:rPr lang="es-ES" sz="3200" b="1" dirty="0" smtClean="0">
                <a:solidFill>
                  <a:srgbClr val="FFCC00"/>
                </a:solidFill>
              </a:rPr>
              <a:t/>
            </a:r>
            <a:br>
              <a:rPr lang="es-ES" sz="3200" b="1" dirty="0" smtClean="0">
                <a:solidFill>
                  <a:srgbClr val="FFCC00"/>
                </a:solidFill>
              </a:rPr>
            </a:br>
            <a:endParaRPr lang="es-ES" sz="3200" b="1" dirty="0" smtClean="0">
              <a:solidFill>
                <a:srgbClr val="FFCC00"/>
              </a:solidFill>
            </a:endParaRPr>
          </a:p>
        </p:txBody>
      </p:sp>
      <p:pic>
        <p:nvPicPr>
          <p:cNvPr id="4" name="Imagen 3"/>
          <p:cNvPicPr>
            <a:picLocks noChangeAspect="1"/>
          </p:cNvPicPr>
          <p:nvPr/>
        </p:nvPicPr>
        <p:blipFill rotWithShape="1">
          <a:blip r:embed="rId2"/>
          <a:srcRect t="4513"/>
          <a:stretch/>
        </p:blipFill>
        <p:spPr>
          <a:xfrm>
            <a:off x="8101013" y="357188"/>
            <a:ext cx="3109913" cy="6372225"/>
          </a:xfrm>
          <a:prstGeom prst="rect">
            <a:avLst/>
          </a:prstGeom>
        </p:spPr>
      </p:pic>
    </p:spTree>
    <p:extLst>
      <p:ext uri="{BB962C8B-B14F-4D97-AF65-F5344CB8AC3E}">
        <p14:creationId xmlns:p14="http://schemas.microsoft.com/office/powerpoint/2010/main" val="3431236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Los deberes del párroco</a:t>
            </a:r>
            <a:r>
              <a:rPr lang="es-AR" sz="3200" b="1" dirty="0" smtClean="0">
                <a:solidFill>
                  <a:srgbClr val="66FFFF"/>
                </a:solidFill>
              </a:rPr>
              <a:t>   </a:t>
            </a:r>
          </a:p>
          <a:p>
            <a:pPr marL="0" indent="0">
              <a:lnSpc>
                <a:spcPct val="80000"/>
              </a:lnSpc>
              <a:buNone/>
            </a:pPr>
            <a:r>
              <a:rPr lang="es-AR" sz="3200" b="1" u="sng" dirty="0" smtClean="0">
                <a:solidFill>
                  <a:srgbClr val="66FFFF"/>
                </a:solidFill>
              </a:rPr>
              <a:t>SON</a:t>
            </a:r>
            <a:r>
              <a:rPr lang="es-AR" sz="3200" b="1" dirty="0" smtClean="0">
                <a:solidFill>
                  <a:srgbClr val="FFFF66"/>
                </a:solidFill>
              </a:rPr>
              <a:t>:  </a:t>
            </a:r>
            <a:endParaRPr lang="es-AR" sz="3200" b="1" dirty="0">
              <a:solidFill>
                <a:srgbClr val="FFFF66"/>
              </a:solidFill>
            </a:endParaRPr>
          </a:p>
          <a:p>
            <a:pPr marL="0" indent="0">
              <a:lnSpc>
                <a:spcPct val="80000"/>
              </a:lnSpc>
              <a:buNone/>
            </a:pPr>
            <a:r>
              <a:rPr lang="es-ES" sz="3200" b="1" spc="-150" dirty="0" smtClean="0">
                <a:solidFill>
                  <a:srgbClr val="FFFF66"/>
                </a:solidFill>
              </a:rPr>
              <a:t>	1.-</a:t>
            </a:r>
            <a:r>
              <a:rPr lang="es-ES" sz="3200" b="1" spc="-150" dirty="0" smtClean="0">
                <a:solidFill>
                  <a:srgbClr val="FFCC00"/>
                </a:solidFill>
              </a:rPr>
              <a:t> </a:t>
            </a:r>
            <a:r>
              <a:rPr lang="es-ES" sz="3200" b="1" dirty="0" smtClean="0">
                <a:solidFill>
                  <a:srgbClr val="FFCC00"/>
                </a:solidFill>
              </a:rPr>
              <a:t>Dedicarse </a:t>
            </a:r>
            <a:r>
              <a:rPr lang="es-ES" sz="3200" b="1" dirty="0">
                <a:solidFill>
                  <a:srgbClr val="FFCC00"/>
                </a:solidFill>
              </a:rPr>
              <a:t>a la catequesis…</a:t>
            </a:r>
            <a:endParaRPr lang="es-ES" sz="3200" b="1" dirty="0" smtClean="0">
              <a:solidFill>
                <a:srgbClr val="FFCC00"/>
              </a:solidFill>
            </a:endParaRPr>
          </a:p>
          <a:p>
            <a:pPr marL="0" indent="0">
              <a:lnSpc>
                <a:spcPct val="80000"/>
              </a:lnSpc>
              <a:buNone/>
            </a:pPr>
            <a:r>
              <a:rPr lang="es-ES" sz="3200" b="1" dirty="0" smtClean="0">
                <a:solidFill>
                  <a:srgbClr val="FFCC00"/>
                </a:solidFill>
              </a:rPr>
              <a:t>	</a:t>
            </a:r>
            <a:r>
              <a:rPr lang="es-AR" sz="3200" b="1" dirty="0" smtClean="0">
                <a:solidFill>
                  <a:srgbClr val="FFFF66"/>
                </a:solidFill>
              </a:rPr>
              <a:t>2.-</a:t>
            </a:r>
            <a:r>
              <a:rPr lang="es-AR" sz="3200" b="1" dirty="0" smtClean="0">
                <a:solidFill>
                  <a:srgbClr val="66FFFF"/>
                </a:solidFill>
              </a:rPr>
              <a:t> </a:t>
            </a:r>
            <a:r>
              <a:rPr lang="es-ES" sz="3200" b="1" dirty="0">
                <a:solidFill>
                  <a:srgbClr val="FFCC00"/>
                </a:solidFill>
              </a:rPr>
              <a:t>C</a:t>
            </a:r>
            <a:r>
              <a:rPr lang="es-ES" sz="3200" b="1" dirty="0" smtClean="0">
                <a:solidFill>
                  <a:srgbClr val="FFCC00"/>
                </a:solidFill>
              </a:rPr>
              <a:t>uidar </a:t>
            </a:r>
            <a:r>
              <a:rPr lang="es-ES" sz="3200" b="1" dirty="0">
                <a:solidFill>
                  <a:srgbClr val="FFCC00"/>
                </a:solidFill>
              </a:rPr>
              <a:t>el vínculo entre </a:t>
            </a:r>
          </a:p>
          <a:p>
            <a:pPr marL="0" indent="0">
              <a:lnSpc>
                <a:spcPct val="80000"/>
              </a:lnSpc>
              <a:buNone/>
            </a:pPr>
            <a:r>
              <a:rPr lang="es-ES" sz="3200" b="1" dirty="0">
                <a:solidFill>
                  <a:srgbClr val="FFCC00"/>
                </a:solidFill>
              </a:rPr>
              <a:t>					la catequesis, </a:t>
            </a:r>
          </a:p>
          <a:p>
            <a:pPr marL="0" indent="0">
              <a:lnSpc>
                <a:spcPct val="80000"/>
              </a:lnSpc>
              <a:buNone/>
            </a:pPr>
            <a:r>
              <a:rPr lang="es-ES" sz="3200" b="1" dirty="0">
                <a:solidFill>
                  <a:srgbClr val="FFCC00"/>
                </a:solidFill>
              </a:rPr>
              <a:t>					la liturgia y </a:t>
            </a:r>
          </a:p>
          <a:p>
            <a:pPr marL="0" indent="0">
              <a:lnSpc>
                <a:spcPct val="80000"/>
              </a:lnSpc>
              <a:buNone/>
            </a:pPr>
            <a:r>
              <a:rPr lang="es-ES" sz="3200" b="1" dirty="0">
                <a:solidFill>
                  <a:srgbClr val="FFCC00"/>
                </a:solidFill>
              </a:rPr>
              <a:t>					la caridad, </a:t>
            </a:r>
          </a:p>
          <a:p>
            <a:pPr marL="0" indent="0">
              <a:lnSpc>
                <a:spcPct val="80000"/>
              </a:lnSpc>
              <a:buNone/>
            </a:pPr>
            <a:r>
              <a:rPr lang="es-ES" sz="3200" b="1" dirty="0" smtClean="0">
                <a:solidFill>
                  <a:srgbClr val="FFCC00"/>
                </a:solidFill>
              </a:rPr>
              <a:t>					dándole </a:t>
            </a:r>
          </a:p>
          <a:p>
            <a:pPr marL="0" indent="0">
              <a:lnSpc>
                <a:spcPct val="80000"/>
              </a:lnSpc>
              <a:buNone/>
            </a:pPr>
            <a:r>
              <a:rPr lang="es-ES" sz="3200" b="1" dirty="0">
                <a:solidFill>
                  <a:srgbClr val="FFCC00"/>
                </a:solidFill>
              </a:rPr>
              <a:t>	</a:t>
            </a:r>
            <a:r>
              <a:rPr lang="es-ES" sz="3200" b="1" dirty="0" smtClean="0">
                <a:solidFill>
                  <a:srgbClr val="FFCC00"/>
                </a:solidFill>
              </a:rPr>
              <a:t>				-al domingo- </a:t>
            </a:r>
          </a:p>
          <a:p>
            <a:pPr marL="0" indent="0">
              <a:lnSpc>
                <a:spcPct val="80000"/>
              </a:lnSpc>
              <a:buNone/>
            </a:pPr>
            <a:r>
              <a:rPr lang="es-ES" sz="3200" b="1" dirty="0" smtClean="0">
                <a:solidFill>
                  <a:srgbClr val="FFCC00"/>
                </a:solidFill>
              </a:rPr>
              <a:t>					su importancia.</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l="16693" r="17500"/>
          <a:stretch/>
        </p:blipFill>
        <p:spPr>
          <a:xfrm>
            <a:off x="539652" y="3772742"/>
            <a:ext cx="3603729" cy="2738127"/>
          </a:xfrm>
          <a:prstGeom prst="rect">
            <a:avLst/>
          </a:prstGeom>
        </p:spPr>
      </p:pic>
      <p:pic>
        <p:nvPicPr>
          <p:cNvPr id="6" name="Imagen 5"/>
          <p:cNvPicPr>
            <a:picLocks noChangeAspect="1"/>
          </p:cNvPicPr>
          <p:nvPr/>
        </p:nvPicPr>
        <p:blipFill rotWithShape="1">
          <a:blip r:embed="rId3"/>
          <a:srcRect l="26337" r="37698"/>
          <a:stretch/>
        </p:blipFill>
        <p:spPr>
          <a:xfrm>
            <a:off x="8515350" y="581836"/>
            <a:ext cx="2957514" cy="6155181"/>
          </a:xfrm>
          <a:prstGeom prst="rect">
            <a:avLst/>
          </a:prstGeom>
        </p:spPr>
      </p:pic>
      <p:pic>
        <p:nvPicPr>
          <p:cNvPr id="7" name="Picture 2" descr="lee para saber mas">
            <a:hlinkClick r:id="rId4" action="ppaction://hlinksldjump"/>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1605" t="18671" r="11546" b="31023"/>
          <a:stretch/>
        </p:blipFill>
        <p:spPr bwMode="auto">
          <a:xfrm>
            <a:off x="8232911" y="6283900"/>
            <a:ext cx="1818345" cy="4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36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233066"/>
          </a:xfrm>
        </p:spPr>
        <p:txBody>
          <a:bodyPr>
            <a:normAutofit lnSpcReduction="10000"/>
          </a:bodyPr>
          <a:lstStyle/>
          <a:p>
            <a:pPr marL="0" indent="0">
              <a:buNone/>
            </a:pPr>
            <a:r>
              <a:rPr lang="es-AR" sz="3200" b="1" dirty="0" smtClean="0">
                <a:solidFill>
                  <a:srgbClr val="FFFF66"/>
                </a:solidFill>
              </a:rPr>
              <a:t>3.-</a:t>
            </a:r>
            <a:r>
              <a:rPr lang="es-AR" sz="3200" b="1" dirty="0" smtClean="0">
                <a:solidFill>
                  <a:srgbClr val="66FFFF"/>
                </a:solidFill>
              </a:rPr>
              <a:t> </a:t>
            </a:r>
            <a:r>
              <a:rPr lang="es-ES" sz="3200" b="1" dirty="0">
                <a:solidFill>
                  <a:srgbClr val="FFCC00"/>
                </a:solidFill>
              </a:rPr>
              <a:t>D</a:t>
            </a:r>
            <a:r>
              <a:rPr lang="es-ES" sz="3200" b="1" dirty="0" smtClean="0">
                <a:solidFill>
                  <a:srgbClr val="FFCC00"/>
                </a:solidFill>
              </a:rPr>
              <a:t>espertar </a:t>
            </a:r>
            <a:endParaRPr lang="es-ES" sz="3200" b="1" dirty="0">
              <a:solidFill>
                <a:srgbClr val="FFCC00"/>
              </a:solidFill>
            </a:endParaRPr>
          </a:p>
          <a:p>
            <a:pPr marL="0" indent="0">
              <a:buNone/>
            </a:pPr>
            <a:r>
              <a:rPr lang="es-ES" sz="3200" b="1" dirty="0">
                <a:solidFill>
                  <a:srgbClr val="FFCC00"/>
                </a:solidFill>
              </a:rPr>
              <a:t>		en la comunidad </a:t>
            </a:r>
          </a:p>
          <a:p>
            <a:pPr marL="0" indent="0">
              <a:buNone/>
            </a:pPr>
            <a:r>
              <a:rPr lang="es-ES" sz="3200" b="1" dirty="0">
                <a:solidFill>
                  <a:srgbClr val="FFCC00"/>
                </a:solidFill>
              </a:rPr>
              <a:t>		un sentido de responsabilidad </a:t>
            </a:r>
          </a:p>
          <a:p>
            <a:pPr marL="0" indent="0">
              <a:buNone/>
            </a:pPr>
            <a:r>
              <a:rPr lang="es-ES" sz="3200" b="1" dirty="0">
                <a:solidFill>
                  <a:srgbClr val="FFCC00"/>
                </a:solidFill>
              </a:rPr>
              <a:t>		hacia la </a:t>
            </a:r>
            <a:r>
              <a:rPr lang="es-ES" sz="3200" b="1" dirty="0" smtClean="0">
                <a:solidFill>
                  <a:srgbClr val="FFCC00"/>
                </a:solidFill>
              </a:rPr>
              <a:t>catequesis</a:t>
            </a:r>
            <a:endParaRPr lang="es-ES" sz="3200" b="1" dirty="0">
              <a:solidFill>
                <a:srgbClr val="FFCC00"/>
              </a:solidFill>
            </a:endParaRPr>
          </a:p>
          <a:p>
            <a:pPr marL="0" indent="0">
              <a:buNone/>
            </a:pPr>
            <a:r>
              <a:rPr lang="es-ES" sz="3200" b="1" dirty="0">
                <a:solidFill>
                  <a:srgbClr val="FFCC00"/>
                </a:solidFill>
              </a:rPr>
              <a:t>		</a:t>
            </a:r>
            <a:r>
              <a:rPr lang="es-ES" sz="3200" b="1" dirty="0" smtClean="0">
                <a:solidFill>
                  <a:srgbClr val="FFCC00"/>
                </a:solidFill>
              </a:rPr>
              <a:t>y discernir </a:t>
            </a:r>
            <a:endParaRPr lang="es-ES" sz="3200" b="1" dirty="0">
              <a:solidFill>
                <a:srgbClr val="FFCC00"/>
              </a:solidFill>
            </a:endParaRPr>
          </a:p>
          <a:p>
            <a:pPr marL="0" indent="0">
              <a:buNone/>
            </a:pPr>
            <a:r>
              <a:rPr lang="es-ES" sz="3200" b="1" dirty="0">
                <a:solidFill>
                  <a:srgbClr val="FFCC00"/>
                </a:solidFill>
              </a:rPr>
              <a:t>		las vocaciones específicas;</a:t>
            </a:r>
          </a:p>
          <a:p>
            <a:pPr marL="0" indent="0">
              <a:buNone/>
            </a:pPr>
            <a:r>
              <a:rPr lang="es-ES" sz="3200" b="1" dirty="0" smtClean="0">
                <a:solidFill>
                  <a:srgbClr val="FFFF66"/>
                </a:solidFill>
              </a:rPr>
              <a:t>4.-</a:t>
            </a:r>
            <a:r>
              <a:rPr lang="es-ES" sz="3200" b="1" dirty="0">
                <a:solidFill>
                  <a:srgbClr val="FFCC00"/>
                </a:solidFill>
              </a:rPr>
              <a:t> O</a:t>
            </a:r>
            <a:r>
              <a:rPr lang="es-ES" sz="3200" b="1" dirty="0" smtClean="0">
                <a:solidFill>
                  <a:srgbClr val="FFCC00"/>
                </a:solidFill>
              </a:rPr>
              <a:t>rganizar </a:t>
            </a:r>
          </a:p>
          <a:p>
            <a:pPr marL="0" indent="0">
              <a:buNone/>
            </a:pPr>
            <a:r>
              <a:rPr lang="es-ES" sz="3200" b="1" dirty="0" smtClean="0">
                <a:solidFill>
                  <a:srgbClr val="FFCC00"/>
                </a:solidFill>
              </a:rPr>
              <a:t>		la catequesis</a:t>
            </a:r>
            <a:r>
              <a:rPr lang="es-ES" sz="3200" b="1" dirty="0">
                <a:solidFill>
                  <a:srgbClr val="FFCC00"/>
                </a:solidFill>
              </a:rPr>
              <a:t> </a:t>
            </a:r>
            <a:r>
              <a:rPr lang="es-ES" sz="3200" b="1" dirty="0" smtClean="0">
                <a:solidFill>
                  <a:srgbClr val="FFCC00"/>
                </a:solidFill>
              </a:rPr>
              <a:t>y</a:t>
            </a:r>
          </a:p>
          <a:p>
            <a:pPr marL="0" indent="0">
              <a:buNone/>
            </a:pPr>
            <a:r>
              <a:rPr lang="es-AR" sz="3200" b="1" dirty="0">
                <a:solidFill>
                  <a:srgbClr val="FFCC00"/>
                </a:solidFill>
              </a:rPr>
              <a:t>	</a:t>
            </a:r>
            <a:r>
              <a:rPr lang="es-AR" sz="3200" b="1" dirty="0" smtClean="0">
                <a:solidFill>
                  <a:srgbClr val="FFCC00"/>
                </a:solidFill>
              </a:rPr>
              <a:t>	la formación de</a:t>
            </a:r>
          </a:p>
          <a:p>
            <a:pPr marL="0" indent="0">
              <a:buNone/>
            </a:pPr>
            <a:r>
              <a:rPr lang="es-AR" sz="3200" b="1" dirty="0">
                <a:solidFill>
                  <a:srgbClr val="FFCC00"/>
                </a:solidFill>
              </a:rPr>
              <a:t>	</a:t>
            </a:r>
            <a:r>
              <a:rPr lang="es-AR" sz="3200" b="1" dirty="0" smtClean="0">
                <a:solidFill>
                  <a:srgbClr val="FFCC00"/>
                </a:solidFill>
              </a:rPr>
              <a:t>	los catequistas</a:t>
            </a:r>
            <a:endParaRPr lang="es-AR" sz="3200" b="1" dirty="0">
              <a:solidFill>
                <a:srgbClr val="FFFF66"/>
              </a:solidFill>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19346" r="19630"/>
          <a:stretch/>
        </p:blipFill>
        <p:spPr>
          <a:xfrm>
            <a:off x="8574374" y="1548023"/>
            <a:ext cx="3228330" cy="3761953"/>
          </a:xfrm>
          <a:prstGeom prst="rect">
            <a:avLst/>
          </a:prstGeom>
        </p:spPr>
      </p:pic>
      <p:pic>
        <p:nvPicPr>
          <p:cNvPr id="5" name="Picture 2" descr="lee para saber mas">
            <a:hlinkClick r:id="rId3" action="ppaction://hlinksldjump"/>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605" t="18671" r="11546" b="31023"/>
          <a:stretch/>
        </p:blipFill>
        <p:spPr bwMode="auto">
          <a:xfrm>
            <a:off x="5436493" y="6315528"/>
            <a:ext cx="1818345" cy="4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12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233066"/>
          </a:xfrm>
        </p:spPr>
        <p:txBody>
          <a:bodyPr>
            <a:normAutofit/>
          </a:bodyPr>
          <a:lstStyle/>
          <a:p>
            <a:pPr marL="0" indent="0">
              <a:buNone/>
            </a:pPr>
            <a:r>
              <a:rPr lang="es-AR" sz="3200" b="1" dirty="0" smtClean="0">
                <a:solidFill>
                  <a:srgbClr val="FFFF66"/>
                </a:solidFill>
              </a:rPr>
              <a:t>El obispo es el 1° responsable</a:t>
            </a:r>
            <a:r>
              <a:rPr lang="es-AR" sz="3200" b="1" dirty="0" smtClean="0">
                <a:solidFill>
                  <a:srgbClr val="66FFFF"/>
                </a:solidFill>
              </a:rPr>
              <a:t>   </a:t>
            </a:r>
          </a:p>
          <a:p>
            <a:pPr marL="0" indent="0">
              <a:buNone/>
            </a:pPr>
            <a:r>
              <a:rPr lang="es-AR" sz="3200" b="1" dirty="0" smtClean="0">
                <a:solidFill>
                  <a:srgbClr val="66FFFF"/>
                </a:solidFill>
              </a:rPr>
              <a:t>   </a:t>
            </a:r>
            <a:r>
              <a:rPr lang="es-AR" sz="3200" b="1" u="sng" dirty="0" smtClean="0">
                <a:solidFill>
                  <a:srgbClr val="66FFFF"/>
                </a:solidFill>
              </a:rPr>
              <a:t>DE</a:t>
            </a:r>
            <a:r>
              <a:rPr lang="es-AR" sz="3200" b="1" dirty="0" smtClean="0">
                <a:solidFill>
                  <a:srgbClr val="FFFF66"/>
                </a:solidFill>
              </a:rPr>
              <a:t>:  </a:t>
            </a:r>
            <a:endParaRPr lang="es-AR" sz="3200" b="1" dirty="0">
              <a:solidFill>
                <a:srgbClr val="FFFF66"/>
              </a:solidFill>
            </a:endParaRPr>
          </a:p>
          <a:p>
            <a:pPr marL="0" indent="0">
              <a:buNone/>
            </a:pPr>
            <a:r>
              <a:rPr lang="es-ES" sz="3200" b="1" spc="-150" dirty="0" smtClean="0">
                <a:solidFill>
                  <a:srgbClr val="FFFF66"/>
                </a:solidFill>
              </a:rPr>
              <a:t>	1.-</a:t>
            </a:r>
            <a:r>
              <a:rPr lang="es-ES" sz="3200" b="1" spc="-150" dirty="0" smtClean="0">
                <a:solidFill>
                  <a:srgbClr val="FFCC00"/>
                </a:solidFill>
              </a:rPr>
              <a:t> </a:t>
            </a:r>
            <a:r>
              <a:rPr lang="es-ES" sz="3200" b="1" dirty="0" smtClean="0">
                <a:solidFill>
                  <a:srgbClr val="FFCC00"/>
                </a:solidFill>
              </a:rPr>
              <a:t>Cuidar </a:t>
            </a:r>
          </a:p>
          <a:p>
            <a:pPr marL="0" indent="0">
              <a:buNone/>
            </a:pPr>
            <a:r>
              <a:rPr lang="es-ES" sz="3200" b="1" dirty="0" smtClean="0">
                <a:solidFill>
                  <a:srgbClr val="FFCC00"/>
                </a:solidFill>
              </a:rPr>
              <a:t>	        el depósito, </a:t>
            </a:r>
          </a:p>
          <a:p>
            <a:pPr marL="0" indent="0">
              <a:buNone/>
            </a:pPr>
            <a:r>
              <a:rPr lang="es-ES" sz="3200" b="1" dirty="0">
                <a:solidFill>
                  <a:srgbClr val="FFCC00"/>
                </a:solidFill>
              </a:rPr>
              <a:t>		</a:t>
            </a:r>
            <a:r>
              <a:rPr lang="es-ES" sz="3200" b="1" dirty="0" smtClean="0">
                <a:solidFill>
                  <a:srgbClr val="FFCC00"/>
                </a:solidFill>
              </a:rPr>
              <a:t>la </a:t>
            </a:r>
            <a:r>
              <a:rPr lang="es-ES" sz="3200" b="1" dirty="0">
                <a:solidFill>
                  <a:srgbClr val="FFCC00"/>
                </a:solidFill>
              </a:rPr>
              <a:t>transmisión </a:t>
            </a:r>
            <a:r>
              <a:rPr lang="es-ES" sz="3200" b="1" dirty="0" smtClean="0">
                <a:solidFill>
                  <a:srgbClr val="FFCC00"/>
                </a:solidFill>
              </a:rPr>
              <a:t>y </a:t>
            </a:r>
          </a:p>
          <a:p>
            <a:pPr marL="0" indent="0">
              <a:buNone/>
            </a:pPr>
            <a:r>
              <a:rPr lang="es-ES" sz="3200" b="1" dirty="0">
                <a:solidFill>
                  <a:srgbClr val="FFCC00"/>
                </a:solidFill>
              </a:rPr>
              <a:t>	</a:t>
            </a:r>
            <a:r>
              <a:rPr lang="es-ES" sz="3200" b="1" dirty="0" smtClean="0">
                <a:solidFill>
                  <a:srgbClr val="FFCC00"/>
                </a:solidFill>
              </a:rPr>
              <a:t>	la inculturación de </a:t>
            </a:r>
            <a:r>
              <a:rPr lang="es-ES" sz="3200" b="1" dirty="0">
                <a:solidFill>
                  <a:srgbClr val="FFCC00"/>
                </a:solidFill>
              </a:rPr>
              <a:t>la </a:t>
            </a:r>
            <a:r>
              <a:rPr lang="es-ES" sz="3200" b="1" dirty="0" smtClean="0"/>
              <a:t>fe</a:t>
            </a:r>
            <a:r>
              <a:rPr lang="es-ES" sz="3200" b="1" dirty="0" smtClean="0">
                <a:solidFill>
                  <a:srgbClr val="FFCC00"/>
                </a:solidFill>
              </a:rPr>
              <a:t>.</a:t>
            </a:r>
          </a:p>
          <a:p>
            <a:pPr marL="0" indent="0">
              <a:buNone/>
            </a:pPr>
            <a:r>
              <a:rPr lang="es-AR" sz="3200" b="1" dirty="0" smtClean="0">
                <a:solidFill>
                  <a:srgbClr val="FFFF66"/>
                </a:solidFill>
              </a:rPr>
              <a:t>	2.-</a:t>
            </a:r>
            <a:r>
              <a:rPr lang="es-AR" sz="3200" b="1" dirty="0" smtClean="0">
                <a:solidFill>
                  <a:srgbClr val="66FFFF"/>
                </a:solidFill>
              </a:rPr>
              <a:t> </a:t>
            </a:r>
            <a:r>
              <a:rPr lang="es-ES" sz="3200" b="1" dirty="0" smtClean="0">
                <a:solidFill>
                  <a:srgbClr val="FFCC00"/>
                </a:solidFill>
              </a:rPr>
              <a:t>Fomentar </a:t>
            </a:r>
          </a:p>
          <a:p>
            <a:pPr marL="0" indent="0">
              <a:buNone/>
            </a:pPr>
            <a:r>
              <a:rPr lang="es-ES" sz="3200" b="1" dirty="0">
                <a:solidFill>
                  <a:srgbClr val="FFCC00"/>
                </a:solidFill>
              </a:rPr>
              <a:t>	</a:t>
            </a:r>
            <a:r>
              <a:rPr lang="es-ES" sz="3200" b="1" dirty="0" smtClean="0">
                <a:solidFill>
                  <a:srgbClr val="FFCC00"/>
                </a:solidFill>
              </a:rPr>
              <a:t>	la </a:t>
            </a:r>
            <a:r>
              <a:rPr lang="es-ES" sz="3200" b="1" dirty="0" smtClean="0"/>
              <a:t>pasión</a:t>
            </a:r>
            <a:r>
              <a:rPr lang="es-ES" sz="3200" b="1" dirty="0" smtClean="0">
                <a:solidFill>
                  <a:srgbClr val="FFCC00"/>
                </a:solidFill>
              </a:rPr>
              <a:t> </a:t>
            </a:r>
            <a:r>
              <a:rPr lang="es-ES" sz="3200" b="1" dirty="0">
                <a:solidFill>
                  <a:srgbClr val="FFCC00"/>
                </a:solidFill>
              </a:rPr>
              <a:t>por la </a:t>
            </a:r>
            <a:r>
              <a:rPr lang="es-ES" sz="3200" b="1" dirty="0" smtClean="0">
                <a:solidFill>
                  <a:srgbClr val="FFCC00"/>
                </a:solidFill>
              </a:rPr>
              <a:t>catequesis.</a:t>
            </a:r>
            <a:br>
              <a:rPr lang="es-ES" sz="3200" b="1" dirty="0" smtClean="0">
                <a:solidFill>
                  <a:srgbClr val="FFCC00"/>
                </a:solidFill>
              </a:rPr>
            </a:br>
            <a:endParaRPr lang="es-ES" sz="3200" b="1" dirty="0" smtClean="0">
              <a:solidFill>
                <a:srgbClr val="FFCC00"/>
              </a:solidFill>
            </a:endParaRPr>
          </a:p>
        </p:txBody>
      </p:sp>
      <p:pic>
        <p:nvPicPr>
          <p:cNvPr id="4" name="Imagen 3"/>
          <p:cNvPicPr>
            <a:picLocks noChangeAspect="1"/>
          </p:cNvPicPr>
          <p:nvPr/>
        </p:nvPicPr>
        <p:blipFill>
          <a:blip r:embed="rId2"/>
          <a:stretch>
            <a:fillRect/>
          </a:stretch>
        </p:blipFill>
        <p:spPr>
          <a:xfrm>
            <a:off x="8574374" y="610872"/>
            <a:ext cx="2765139" cy="5922006"/>
          </a:xfrm>
          <a:prstGeom prst="rect">
            <a:avLst/>
          </a:prstGeom>
        </p:spPr>
      </p:pic>
    </p:spTree>
    <p:extLst>
      <p:ext uri="{BB962C8B-B14F-4D97-AF65-F5344CB8AC3E}">
        <p14:creationId xmlns:p14="http://schemas.microsoft.com/office/powerpoint/2010/main" val="3310210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233066"/>
          </a:xfrm>
        </p:spPr>
        <p:txBody>
          <a:bodyPr>
            <a:normAutofit lnSpcReduction="10000"/>
          </a:bodyPr>
          <a:lstStyle/>
          <a:p>
            <a:pPr marL="0" indent="0">
              <a:buNone/>
            </a:pPr>
            <a:r>
              <a:rPr lang="es-AR" sz="3200" b="1" dirty="0" smtClean="0">
                <a:solidFill>
                  <a:srgbClr val="FFFF66"/>
                </a:solidFill>
              </a:rPr>
              <a:t>	3.-</a:t>
            </a:r>
            <a:r>
              <a:rPr lang="es-AR" sz="3200" b="1" dirty="0" smtClean="0">
                <a:solidFill>
                  <a:srgbClr val="66FFFF"/>
                </a:solidFill>
              </a:rPr>
              <a:t> </a:t>
            </a:r>
            <a:r>
              <a:rPr lang="es-ES" sz="3200" b="1" dirty="0" smtClean="0">
                <a:solidFill>
                  <a:srgbClr val="FFCC00"/>
                </a:solidFill>
              </a:rPr>
              <a:t>Velar </a:t>
            </a:r>
          </a:p>
          <a:p>
            <a:pPr marL="0" indent="0">
              <a:buNone/>
            </a:pPr>
            <a:r>
              <a:rPr lang="es-ES" sz="3200" b="1" dirty="0" smtClean="0">
                <a:solidFill>
                  <a:srgbClr val="FFCC00"/>
                </a:solidFill>
              </a:rPr>
              <a:t>		por la </a:t>
            </a:r>
            <a:r>
              <a:rPr lang="es-ES" sz="3200" b="1" dirty="0" smtClean="0"/>
              <a:t>formación</a:t>
            </a:r>
            <a:r>
              <a:rPr lang="es-ES" sz="3200" b="1" dirty="0" smtClean="0">
                <a:solidFill>
                  <a:srgbClr val="FFCC00"/>
                </a:solidFill>
              </a:rPr>
              <a:t> </a:t>
            </a:r>
            <a:br>
              <a:rPr lang="es-ES" sz="3200" b="1" dirty="0" smtClean="0">
                <a:solidFill>
                  <a:srgbClr val="FFCC00"/>
                </a:solidFill>
              </a:rPr>
            </a:br>
            <a:r>
              <a:rPr lang="es-ES" sz="3200" b="1" dirty="0" smtClean="0">
                <a:solidFill>
                  <a:srgbClr val="FFCC00"/>
                </a:solidFill>
              </a:rPr>
              <a:t>		de los  catequistas.</a:t>
            </a:r>
          </a:p>
          <a:p>
            <a:pPr marL="0" indent="0">
              <a:buNone/>
            </a:pPr>
            <a:r>
              <a:rPr lang="es-ES" sz="3200" b="1" dirty="0" smtClean="0">
                <a:solidFill>
                  <a:srgbClr val="FFFF66"/>
                </a:solidFill>
              </a:rPr>
              <a:t>	4.-</a:t>
            </a:r>
            <a:r>
              <a:rPr lang="es-ES" sz="3200" b="1" dirty="0" smtClean="0">
                <a:solidFill>
                  <a:srgbClr val="FFCC00"/>
                </a:solidFill>
              </a:rPr>
              <a:t> Revisar </a:t>
            </a:r>
          </a:p>
          <a:p>
            <a:pPr marL="0" indent="0">
              <a:buNone/>
            </a:pPr>
            <a:r>
              <a:rPr lang="es-ES" sz="3200" b="1" dirty="0" smtClean="0">
                <a:solidFill>
                  <a:srgbClr val="FFCC00"/>
                </a:solidFill>
              </a:rPr>
              <a:t>	</a:t>
            </a:r>
            <a:r>
              <a:rPr lang="es-ES" sz="3200" b="1" dirty="0">
                <a:solidFill>
                  <a:srgbClr val="FFCC00"/>
                </a:solidFill>
              </a:rPr>
              <a:t>	</a:t>
            </a:r>
            <a:r>
              <a:rPr lang="es-ES" sz="3200" b="1" dirty="0" smtClean="0">
                <a:solidFill>
                  <a:srgbClr val="FFCC00"/>
                </a:solidFill>
              </a:rPr>
              <a:t>los </a:t>
            </a:r>
            <a:r>
              <a:rPr lang="es-ES" sz="3200" b="1" dirty="0"/>
              <a:t>textos</a:t>
            </a:r>
            <a:r>
              <a:rPr lang="es-ES" sz="3200" b="1" dirty="0">
                <a:solidFill>
                  <a:srgbClr val="FFCC00"/>
                </a:solidFill>
              </a:rPr>
              <a:t> y </a:t>
            </a:r>
            <a:endParaRPr lang="es-ES" sz="3200" b="1" dirty="0" smtClean="0">
              <a:solidFill>
                <a:srgbClr val="FFCC00"/>
              </a:solidFill>
            </a:endParaRPr>
          </a:p>
          <a:p>
            <a:pPr marL="0" indent="0">
              <a:buNone/>
            </a:pPr>
            <a:r>
              <a:rPr lang="es-ES" sz="3200" b="1" dirty="0" smtClean="0">
                <a:solidFill>
                  <a:srgbClr val="FFCC00"/>
                </a:solidFill>
              </a:rPr>
              <a:t>	</a:t>
            </a:r>
            <a:r>
              <a:rPr lang="es-ES" sz="3200" b="1" dirty="0">
                <a:solidFill>
                  <a:srgbClr val="FFCC00"/>
                </a:solidFill>
              </a:rPr>
              <a:t>	</a:t>
            </a:r>
            <a:r>
              <a:rPr lang="es-ES" sz="3200" b="1" dirty="0" smtClean="0">
                <a:solidFill>
                  <a:srgbClr val="FFCC00"/>
                </a:solidFill>
              </a:rPr>
              <a:t>las </a:t>
            </a:r>
            <a:r>
              <a:rPr lang="es-ES" sz="3200" b="1" dirty="0"/>
              <a:t>herramientas</a:t>
            </a:r>
            <a:r>
              <a:rPr lang="es-ES" sz="3200" b="1" dirty="0">
                <a:solidFill>
                  <a:srgbClr val="FFCC00"/>
                </a:solidFill>
              </a:rPr>
              <a:t> </a:t>
            </a:r>
            <a:endParaRPr lang="es-ES" sz="3200" b="1" dirty="0" smtClean="0">
              <a:solidFill>
                <a:srgbClr val="FFCC00"/>
              </a:solidFill>
            </a:endParaRPr>
          </a:p>
          <a:p>
            <a:pPr marL="0" indent="0">
              <a:buNone/>
            </a:pPr>
            <a:r>
              <a:rPr lang="es-ES" sz="3200" b="1" dirty="0" smtClean="0">
                <a:solidFill>
                  <a:srgbClr val="FFCC00"/>
                </a:solidFill>
              </a:rPr>
              <a:t>    		para </a:t>
            </a:r>
            <a:r>
              <a:rPr lang="es-ES" sz="3200" b="1" dirty="0">
                <a:solidFill>
                  <a:srgbClr val="FFCC00"/>
                </a:solidFill>
              </a:rPr>
              <a:t>la </a:t>
            </a:r>
            <a:r>
              <a:rPr lang="es-ES" sz="3200" b="1" dirty="0" smtClean="0">
                <a:solidFill>
                  <a:srgbClr val="FFCC00"/>
                </a:solidFill>
              </a:rPr>
              <a:t>catequesis.</a:t>
            </a:r>
            <a:r>
              <a:rPr lang="es-ES" sz="3200" b="1" dirty="0">
                <a:solidFill>
                  <a:srgbClr val="FFCC00"/>
                </a:solidFill>
              </a:rPr>
              <a:t>	</a:t>
            </a:r>
            <a:endParaRPr lang="es-ES" sz="3200" b="1" dirty="0" smtClean="0">
              <a:solidFill>
                <a:srgbClr val="FFCC00"/>
              </a:solidFill>
            </a:endParaRPr>
          </a:p>
          <a:p>
            <a:pPr marL="0" indent="0">
              <a:buNone/>
            </a:pPr>
            <a:r>
              <a:rPr lang="es-ES" sz="3200" b="1" dirty="0" smtClean="0">
                <a:solidFill>
                  <a:srgbClr val="FFFF66"/>
                </a:solidFill>
              </a:rPr>
              <a:t>	5.-</a:t>
            </a:r>
            <a:r>
              <a:rPr lang="es-ES" sz="3200" b="1" dirty="0" smtClean="0">
                <a:solidFill>
                  <a:srgbClr val="FFCC00"/>
                </a:solidFill>
              </a:rPr>
              <a:t> Elaborar </a:t>
            </a:r>
          </a:p>
          <a:p>
            <a:pPr marL="0" indent="0">
              <a:buNone/>
            </a:pPr>
            <a:r>
              <a:rPr lang="es-ES" sz="3200" b="1" dirty="0">
                <a:solidFill>
                  <a:srgbClr val="FFCC00"/>
                </a:solidFill>
              </a:rPr>
              <a:t>	</a:t>
            </a:r>
            <a:r>
              <a:rPr lang="es-ES" sz="3200" b="1" dirty="0" smtClean="0">
                <a:solidFill>
                  <a:srgbClr val="FFCC00"/>
                </a:solidFill>
              </a:rPr>
              <a:t>	un </a:t>
            </a:r>
            <a:r>
              <a:rPr lang="es-ES" sz="3200" b="1" dirty="0"/>
              <a:t>proyecto global </a:t>
            </a:r>
            <a:endParaRPr lang="es-ES" sz="3200" b="1" dirty="0" smtClean="0"/>
          </a:p>
          <a:p>
            <a:pPr marL="0" indent="0">
              <a:buNone/>
            </a:pPr>
            <a:r>
              <a:rPr lang="es-ES" sz="3200" b="1" dirty="0" smtClean="0">
                <a:solidFill>
                  <a:srgbClr val="FFCC00"/>
                </a:solidFill>
              </a:rPr>
              <a:t>     		de catequesis.</a:t>
            </a:r>
            <a:r>
              <a:rPr lang="es-AR" sz="3200" b="1" dirty="0" smtClean="0">
                <a:solidFill>
                  <a:srgbClr val="66FFFF"/>
                </a:solidFill>
              </a:rPr>
              <a:t>	</a:t>
            </a:r>
            <a:endParaRPr lang="es-AR" sz="3200" b="1" dirty="0">
              <a:solidFill>
                <a:srgbClr val="FFFF66"/>
              </a:solidFill>
            </a:endParaRPr>
          </a:p>
        </p:txBody>
      </p:sp>
      <p:pic>
        <p:nvPicPr>
          <p:cNvPr id="2" name="Imagen 1"/>
          <p:cNvPicPr>
            <a:picLocks noChangeAspect="1"/>
          </p:cNvPicPr>
          <p:nvPr/>
        </p:nvPicPr>
        <p:blipFill>
          <a:blip r:embed="rId2"/>
          <a:stretch>
            <a:fillRect/>
          </a:stretch>
        </p:blipFill>
        <p:spPr>
          <a:xfrm>
            <a:off x="8443913" y="628715"/>
            <a:ext cx="2809875" cy="6017816"/>
          </a:xfrm>
          <a:prstGeom prst="rect">
            <a:avLst/>
          </a:prstGeom>
        </p:spPr>
      </p:pic>
    </p:spTree>
    <p:extLst>
      <p:ext uri="{BB962C8B-B14F-4D97-AF65-F5344CB8AC3E}">
        <p14:creationId xmlns:p14="http://schemas.microsoft.com/office/powerpoint/2010/main" val="481280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173105"/>
          </a:xfrm>
        </p:spPr>
        <p:txBody>
          <a:bodyPr>
            <a:normAutofit/>
          </a:bodyPr>
          <a:lstStyle/>
          <a:p>
            <a:pPr marL="0" indent="0">
              <a:buNone/>
            </a:pPr>
            <a:r>
              <a:rPr lang="es-AR" sz="3200" b="1" dirty="0" smtClean="0">
                <a:solidFill>
                  <a:srgbClr val="FFFF66"/>
                </a:solidFill>
              </a:rPr>
              <a:t>Quiero presentártelo </a:t>
            </a:r>
            <a:br>
              <a:rPr lang="es-AR" sz="3200" b="1" dirty="0" smtClean="0">
                <a:solidFill>
                  <a:srgbClr val="FFFF66"/>
                </a:solidFill>
              </a:rPr>
            </a:br>
            <a:r>
              <a:rPr lang="es-AR" sz="3200" b="1" dirty="0" smtClean="0">
                <a:solidFill>
                  <a:srgbClr val="66FFFF"/>
                </a:solidFill>
              </a:rPr>
              <a:t>POR </a:t>
            </a:r>
            <a:r>
              <a:rPr lang="es-AR" sz="3200" b="1" u="sng" dirty="0" smtClean="0">
                <a:solidFill>
                  <a:srgbClr val="66FFFF"/>
                </a:solidFill>
              </a:rPr>
              <a:t>DOS RAZONES</a:t>
            </a:r>
            <a:r>
              <a:rPr lang="es-AR" sz="3200" b="1" dirty="0" smtClean="0">
                <a:solidFill>
                  <a:srgbClr val="FFFF66"/>
                </a:solidFill>
              </a:rPr>
              <a:t>:  </a:t>
            </a:r>
          </a:p>
          <a:p>
            <a:pPr marL="0" indent="0">
              <a:buNone/>
            </a:pPr>
            <a:endParaRPr lang="es-AR" sz="3200" b="1" dirty="0">
              <a:solidFill>
                <a:srgbClr val="FFFF66"/>
              </a:solidFill>
            </a:endParaRPr>
          </a:p>
          <a:p>
            <a:pPr marL="0" indent="0">
              <a:buNone/>
            </a:pPr>
            <a:r>
              <a:rPr lang="es-AR" sz="3200" b="1" dirty="0" smtClean="0">
                <a:solidFill>
                  <a:srgbClr val="FFC000"/>
                </a:solidFill>
              </a:rPr>
              <a:t>1.- Para que puedas </a:t>
            </a:r>
          </a:p>
          <a:p>
            <a:pPr marL="0" indent="0">
              <a:buNone/>
            </a:pPr>
            <a:r>
              <a:rPr lang="es-AR" sz="3200" b="1" dirty="0">
                <a:solidFill>
                  <a:srgbClr val="FFC000"/>
                </a:solidFill>
              </a:rPr>
              <a:t>	</a:t>
            </a:r>
            <a:r>
              <a:rPr lang="es-AR" sz="3200" b="1" dirty="0" smtClean="0">
                <a:solidFill>
                  <a:srgbClr val="FFC000"/>
                </a:solidFill>
              </a:rPr>
              <a:t>	volver a entusiasmarte </a:t>
            </a:r>
            <a:br>
              <a:rPr lang="es-AR" sz="3200" b="1" dirty="0" smtClean="0">
                <a:solidFill>
                  <a:srgbClr val="FFC000"/>
                </a:solidFill>
              </a:rPr>
            </a:br>
            <a:r>
              <a:rPr lang="es-AR" sz="3200" b="1" dirty="0" smtClean="0">
                <a:solidFill>
                  <a:srgbClr val="FFC000"/>
                </a:solidFill>
              </a:rPr>
              <a:t>		con la Catequesis</a:t>
            </a:r>
          </a:p>
          <a:p>
            <a:pPr marL="0" indent="0">
              <a:buNone/>
            </a:pPr>
            <a:endParaRPr lang="es-AR" sz="3200" b="1" dirty="0">
              <a:solidFill>
                <a:srgbClr val="FFC000"/>
              </a:solidFill>
            </a:endParaRPr>
          </a:p>
          <a:p>
            <a:pPr marL="0" indent="0">
              <a:buNone/>
            </a:pPr>
            <a:r>
              <a:rPr lang="es-AR" sz="3200" b="1" dirty="0" smtClean="0">
                <a:solidFill>
                  <a:srgbClr val="FFC000"/>
                </a:solidFill>
              </a:rPr>
              <a:t>2.- Para que puedas </a:t>
            </a:r>
            <a:br>
              <a:rPr lang="es-AR" sz="3200" b="1" dirty="0" smtClean="0">
                <a:solidFill>
                  <a:srgbClr val="FFC000"/>
                </a:solidFill>
              </a:rPr>
            </a:br>
            <a:r>
              <a:rPr lang="es-AR" sz="3200" b="1" dirty="0" smtClean="0">
                <a:solidFill>
                  <a:srgbClr val="FFC000"/>
                </a:solidFill>
              </a:rPr>
              <a:t>		compartirla con</a:t>
            </a:r>
            <a:br>
              <a:rPr lang="es-AR" sz="3200" b="1" dirty="0" smtClean="0">
                <a:solidFill>
                  <a:srgbClr val="FFC000"/>
                </a:solidFill>
              </a:rPr>
            </a:br>
            <a:r>
              <a:rPr lang="es-AR" sz="3200" b="1" dirty="0" smtClean="0">
                <a:solidFill>
                  <a:srgbClr val="FFC000"/>
                </a:solidFill>
              </a:rPr>
              <a:t>		tus catequistas</a:t>
            </a:r>
            <a:endParaRPr lang="es-ES" sz="3200" b="1" dirty="0">
              <a:solidFill>
                <a:srgbClr val="FFC000"/>
              </a:solidFill>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4964" y="519283"/>
            <a:ext cx="4297449" cy="6196310"/>
          </a:xfrm>
          <a:prstGeom prst="rect">
            <a:avLst/>
          </a:prstGeom>
          <a:ln>
            <a:noFill/>
          </a:ln>
          <a:effectLst>
            <a:softEdge rad="112500"/>
          </a:effectLst>
        </p:spPr>
      </p:pic>
    </p:spTree>
    <p:extLst>
      <p:ext uri="{BB962C8B-B14F-4D97-AF65-F5344CB8AC3E}">
        <p14:creationId xmlns:p14="http://schemas.microsoft.com/office/powerpoint/2010/main" val="2968906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318604" cy="5233066"/>
          </a:xfrm>
        </p:spPr>
        <p:txBody>
          <a:bodyPr>
            <a:noAutofit/>
          </a:bodyPr>
          <a:lstStyle/>
          <a:p>
            <a:pPr marL="0" indent="0">
              <a:lnSpc>
                <a:spcPct val="80000"/>
              </a:lnSpc>
              <a:buNone/>
            </a:pPr>
            <a:r>
              <a:rPr lang="es-AR" sz="3200" b="1" dirty="0" smtClean="0">
                <a:solidFill>
                  <a:srgbClr val="FFFF66"/>
                </a:solidFill>
              </a:rPr>
              <a:t>               ¡Hasta aquí llegamos!</a:t>
            </a:r>
            <a:r>
              <a:rPr lang="es-AR" sz="3200" b="1" dirty="0" smtClean="0">
                <a:solidFill>
                  <a:srgbClr val="66FFFF"/>
                </a:solidFill>
              </a:rPr>
              <a:t>   </a:t>
            </a:r>
          </a:p>
          <a:p>
            <a:pPr marL="0" indent="0">
              <a:lnSpc>
                <a:spcPct val="80000"/>
              </a:lnSpc>
              <a:buNone/>
            </a:pPr>
            <a:r>
              <a:rPr lang="es-AR" sz="3200" b="1" u="sng" dirty="0" smtClean="0">
                <a:solidFill>
                  <a:srgbClr val="66FFFF"/>
                </a:solidFill>
              </a:rPr>
              <a:t>HEMOS</a:t>
            </a:r>
            <a:r>
              <a:rPr lang="es-AR" sz="3200" b="1" dirty="0" smtClean="0">
                <a:solidFill>
                  <a:srgbClr val="FFFF66"/>
                </a:solidFill>
              </a:rPr>
              <a:t>:  </a:t>
            </a:r>
            <a:endParaRPr lang="es-AR" sz="3200" b="1" dirty="0">
              <a:solidFill>
                <a:srgbClr val="FFFF66"/>
              </a:solidFill>
            </a:endParaRPr>
          </a:p>
          <a:p>
            <a:pPr marL="0" indent="0">
              <a:lnSpc>
                <a:spcPct val="80000"/>
              </a:lnSpc>
              <a:buNone/>
            </a:pPr>
            <a:r>
              <a:rPr lang="es-ES" sz="3200" b="1" spc="-150" dirty="0">
                <a:solidFill>
                  <a:srgbClr val="FFFF66"/>
                </a:solidFill>
              </a:rPr>
              <a:t> </a:t>
            </a:r>
            <a:r>
              <a:rPr lang="es-ES" sz="3200" b="1" spc="-150" dirty="0" smtClean="0">
                <a:solidFill>
                  <a:srgbClr val="FFFF66"/>
                </a:solidFill>
              </a:rPr>
              <a:t>   - </a:t>
            </a:r>
            <a:r>
              <a:rPr lang="es-ES" sz="3200" b="1" dirty="0" smtClean="0">
                <a:solidFill>
                  <a:srgbClr val="FFCC00"/>
                </a:solidFill>
              </a:rPr>
              <a:t>Presentado el nuevo Directorio,</a:t>
            </a:r>
          </a:p>
          <a:p>
            <a:pPr marL="0" indent="0">
              <a:lnSpc>
                <a:spcPct val="80000"/>
              </a:lnSpc>
              <a:buNone/>
            </a:pPr>
            <a:r>
              <a:rPr lang="es-AR" sz="3200" b="1" dirty="0" smtClean="0">
                <a:solidFill>
                  <a:srgbClr val="FFCC00"/>
                </a:solidFill>
              </a:rPr>
              <a:t>   </a:t>
            </a:r>
            <a:r>
              <a:rPr lang="es-AR" sz="3200" b="1" dirty="0" smtClean="0">
                <a:solidFill>
                  <a:srgbClr val="FFFF00"/>
                </a:solidFill>
              </a:rPr>
              <a:t>-</a:t>
            </a:r>
            <a:r>
              <a:rPr lang="es-AR" sz="3200" b="1" dirty="0" smtClean="0">
                <a:solidFill>
                  <a:srgbClr val="FFCC00"/>
                </a:solidFill>
              </a:rPr>
              <a:t> resumido el capítulo III y</a:t>
            </a:r>
          </a:p>
          <a:p>
            <a:pPr marL="0" indent="0">
              <a:lnSpc>
                <a:spcPct val="80000"/>
              </a:lnSpc>
              <a:buNone/>
            </a:pPr>
            <a:r>
              <a:rPr lang="es-AR" sz="3200" b="1" dirty="0">
                <a:solidFill>
                  <a:srgbClr val="FFCC00"/>
                </a:solidFill>
              </a:rPr>
              <a:t> </a:t>
            </a:r>
            <a:r>
              <a:rPr lang="es-AR" sz="3200" b="1" dirty="0" smtClean="0">
                <a:solidFill>
                  <a:srgbClr val="FFCC00"/>
                </a:solidFill>
              </a:rPr>
              <a:t>  </a:t>
            </a:r>
            <a:r>
              <a:rPr lang="es-AR" sz="3200" b="1" dirty="0" smtClean="0">
                <a:solidFill>
                  <a:srgbClr val="FFFF00"/>
                </a:solidFill>
              </a:rPr>
              <a:t>-</a:t>
            </a:r>
            <a:r>
              <a:rPr lang="es-AR" sz="3200" b="1" dirty="0" smtClean="0">
                <a:solidFill>
                  <a:srgbClr val="FFCC00"/>
                </a:solidFill>
              </a:rPr>
              <a:t> profundizado en la tarea</a:t>
            </a:r>
          </a:p>
          <a:p>
            <a:pPr marL="0" indent="0">
              <a:lnSpc>
                <a:spcPct val="80000"/>
              </a:lnSpc>
              <a:buNone/>
            </a:pPr>
            <a:r>
              <a:rPr lang="es-AR" sz="3200" b="1" dirty="0">
                <a:solidFill>
                  <a:srgbClr val="FFCC00"/>
                </a:solidFill>
              </a:rPr>
              <a:t> </a:t>
            </a:r>
            <a:r>
              <a:rPr lang="es-AR" sz="3200" b="1" dirty="0" smtClean="0">
                <a:solidFill>
                  <a:srgbClr val="FFCC00"/>
                </a:solidFill>
              </a:rPr>
              <a:t>     catequística de los sacerdotes.</a:t>
            </a:r>
          </a:p>
          <a:p>
            <a:pPr marL="0" indent="0">
              <a:lnSpc>
                <a:spcPct val="80000"/>
              </a:lnSpc>
              <a:buNone/>
            </a:pPr>
            <a:endParaRPr lang="es-AR" sz="3200" b="1" dirty="0">
              <a:solidFill>
                <a:srgbClr val="FFCC00"/>
              </a:solidFill>
            </a:endParaRPr>
          </a:p>
          <a:p>
            <a:pPr marL="0" indent="0">
              <a:lnSpc>
                <a:spcPct val="80000"/>
              </a:lnSpc>
              <a:buNone/>
            </a:pPr>
            <a:r>
              <a:rPr lang="es-AR" sz="3200" b="1" dirty="0" smtClean="0">
                <a:solidFill>
                  <a:srgbClr val="FFCC00"/>
                </a:solidFill>
              </a:rPr>
              <a:t>Espero que les haya gustado la</a:t>
            </a:r>
          </a:p>
          <a:p>
            <a:pPr marL="0" indent="0">
              <a:lnSpc>
                <a:spcPct val="80000"/>
              </a:lnSpc>
              <a:buNone/>
            </a:pPr>
            <a:r>
              <a:rPr lang="es-AR" sz="3200" b="1" dirty="0" smtClean="0">
                <a:solidFill>
                  <a:srgbClr val="FFCC00"/>
                </a:solidFill>
              </a:rPr>
              <a:t>presentación.</a:t>
            </a:r>
          </a:p>
          <a:p>
            <a:pPr marL="0" indent="0">
              <a:lnSpc>
                <a:spcPct val="80000"/>
              </a:lnSpc>
              <a:buNone/>
            </a:pPr>
            <a:r>
              <a:rPr lang="es-AR" sz="3200" b="1" dirty="0">
                <a:solidFill>
                  <a:srgbClr val="FFCC00"/>
                </a:solidFill>
              </a:rPr>
              <a:t> </a:t>
            </a:r>
            <a:r>
              <a:rPr lang="es-AR" sz="3200" b="1" dirty="0" smtClean="0">
                <a:solidFill>
                  <a:srgbClr val="FFCC00"/>
                </a:solidFill>
              </a:rPr>
              <a:t>                          Juan María Gallardo </a:t>
            </a:r>
            <a:endParaRPr lang="es-ES" sz="3200" b="1" dirty="0" smtClean="0">
              <a:solidFill>
                <a:srgbClr val="FFCC00"/>
              </a:solidFill>
            </a:endParaRPr>
          </a:p>
          <a:p>
            <a:pPr marL="0" indent="0">
              <a:lnSpc>
                <a:spcPct val="80000"/>
              </a:lnSpc>
              <a:buNone/>
            </a:pPr>
            <a:r>
              <a:rPr lang="es-ES" sz="3200" b="1" dirty="0">
                <a:solidFill>
                  <a:srgbClr val="FFCC00"/>
                </a:solidFill>
              </a:rPr>
              <a:t> </a:t>
            </a:r>
            <a:r>
              <a:rPr lang="es-ES" sz="3200" b="1" dirty="0" smtClean="0">
                <a:solidFill>
                  <a:srgbClr val="FFCC00"/>
                </a:solidFill>
              </a:rPr>
              <a:t>  </a:t>
            </a:r>
            <a:endParaRPr lang="es-ES" sz="3200" b="1" dirty="0">
              <a:solidFill>
                <a:srgbClr val="FFCC00"/>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961" y="4505558"/>
            <a:ext cx="2124529" cy="2118628"/>
          </a:xfrm>
          <a:prstGeom prst="rect">
            <a:avLst/>
          </a:prstGeom>
        </p:spPr>
      </p:pic>
      <p:pic>
        <p:nvPicPr>
          <p:cNvPr id="5" name="Imagen 4"/>
          <p:cNvPicPr>
            <a:picLocks noChangeAspect="1"/>
          </p:cNvPicPr>
          <p:nvPr/>
        </p:nvPicPr>
        <p:blipFill>
          <a:blip r:embed="rId4"/>
          <a:stretch>
            <a:fillRect/>
          </a:stretch>
        </p:blipFill>
        <p:spPr>
          <a:xfrm>
            <a:off x="9224961" y="1943978"/>
            <a:ext cx="2124529" cy="2459980"/>
          </a:xfrm>
          <a:prstGeom prst="rect">
            <a:avLst/>
          </a:prstGeom>
        </p:spPr>
      </p:pic>
      <p:pic>
        <p:nvPicPr>
          <p:cNvPr id="6" name="Imagen 5"/>
          <p:cNvPicPr>
            <a:picLocks noChangeAspect="1"/>
          </p:cNvPicPr>
          <p:nvPr/>
        </p:nvPicPr>
        <p:blipFill rotWithShape="1">
          <a:blip r:embed="rId5"/>
          <a:srcRect b="18810"/>
          <a:stretch/>
        </p:blipFill>
        <p:spPr>
          <a:xfrm>
            <a:off x="9224961" y="1105110"/>
            <a:ext cx="2124529" cy="837989"/>
          </a:xfrm>
          <a:prstGeom prst="rect">
            <a:avLst/>
          </a:prstGeom>
        </p:spPr>
      </p:pic>
    </p:spTree>
    <p:extLst>
      <p:ext uri="{BB962C8B-B14F-4D97-AF65-F5344CB8AC3E}">
        <p14:creationId xmlns:p14="http://schemas.microsoft.com/office/powerpoint/2010/main" val="4217076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099" y="1561434"/>
            <a:ext cx="11858170" cy="5233066"/>
          </a:xfrm>
        </p:spPr>
        <p:txBody>
          <a:bodyPr>
            <a:normAutofit/>
          </a:bodyPr>
          <a:lstStyle/>
          <a:p>
            <a:pPr marL="342900" lvl="0" indent="-342900">
              <a:lnSpc>
                <a:spcPct val="80000"/>
              </a:lnSpc>
              <a:spcBef>
                <a:spcPts val="600"/>
              </a:spcBef>
              <a:spcAft>
                <a:spcPts val="600"/>
              </a:spcAft>
              <a:buClr>
                <a:srgbClr val="000000"/>
              </a:buClr>
              <a:buSzPts val="1200"/>
              <a:buFont typeface="+mj-lt"/>
              <a:buAutoNum type="arabicPeriod" startAt="92"/>
              <a:tabLst>
                <a:tab pos="404495" algn="l"/>
              </a:tabLst>
            </a:pPr>
            <a:r>
              <a:rPr lang="es-AR" sz="3200" b="1" dirty="0" smtClean="0"/>
              <a:t>115.- </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El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presbítero,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como primer colaborador del Obispo y por su mandato, como </a:t>
            </a:r>
            <a:r>
              <a:rPr lang="es-AR" sz="3200" i="1" dirty="0">
                <a:latin typeface="Times New Roman" panose="02020603050405020304" pitchFamily="18" charset="0"/>
                <a:ea typeface="Malgun Gothic" panose="020B0503020000020004" pitchFamily="34" charset="-127"/>
                <a:cs typeface="Malgun Gothic" panose="020B0503020000020004" pitchFamily="34" charset="-127"/>
              </a:rPr>
              <a:t>educador en la fe</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 (Cf. PO 6), tiene la responsabilidad de animar, coordinar y dirigir la actividad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catequística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de la comunidad que se le ha </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confiado </a:t>
            </a:r>
            <a:r>
              <a:rPr lang="es-AR" sz="2000" dirty="0" smtClean="0">
                <a:latin typeface="Times New Roman" panose="02020603050405020304" pitchFamily="18" charset="0"/>
                <a:ea typeface="Malgun Gothic" panose="020B0503020000020004" pitchFamily="34" charset="-127"/>
                <a:cs typeface="Malgun Gothic" panose="020B0503020000020004" pitchFamily="34" charset="-127"/>
              </a:rPr>
              <a:t>(</a:t>
            </a:r>
            <a:r>
              <a:rPr lang="es-ES" sz="2000" dirty="0" smtClean="0">
                <a:latin typeface="Times New Roman" panose="02020603050405020304" pitchFamily="18" charset="0"/>
                <a:ea typeface="Malgun Gothic" panose="020B0503020000020004" pitchFamily="34" charset="-127"/>
                <a:cs typeface="Malgun Gothic" panose="020B0503020000020004" pitchFamily="34" charset="-127"/>
              </a:rPr>
              <a:t>Cf</a:t>
            </a:r>
            <a:r>
              <a:rPr lang="es-ES" sz="2000" dirty="0">
                <a:latin typeface="Times New Roman" panose="02020603050405020304" pitchFamily="18" charset="0"/>
                <a:ea typeface="Malgun Gothic" panose="020B0503020000020004" pitchFamily="34" charset="-127"/>
                <a:cs typeface="Malgun Gothic" panose="020B0503020000020004" pitchFamily="34" charset="-127"/>
              </a:rPr>
              <a:t>. CONGREGACIÓN PARA EL CLERO, Directorio para el ministerio y la vida de los presbíteros (febrero 11 de 2013</a:t>
            </a:r>
            <a:r>
              <a:rPr lang="es-ES" sz="2000" dirty="0" smtClean="0">
                <a:latin typeface="Times New Roman" panose="02020603050405020304" pitchFamily="18" charset="0"/>
                <a:ea typeface="Malgun Gothic" panose="020B0503020000020004" pitchFamily="34" charset="-127"/>
                <a:cs typeface="Malgun Gothic" panose="020B0503020000020004" pitchFamily="34" charset="-127"/>
              </a:rPr>
              <a:t>)</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«La referencia al magisterio del obispo en el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único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presbiterio diocesano y la obediencia a las orientaciones que cada pastor y las Conferencias episcopales emanan en materia de catequesis para el bien de los fieles, son para el sacerdote elementos que ha de valorar en la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acción catequística» </a:t>
            </a:r>
            <a:r>
              <a:rPr lang="es-ES" sz="2000" dirty="0" smtClean="0">
                <a:latin typeface="Times New Roman" panose="02020603050405020304" pitchFamily="18" charset="0"/>
                <a:ea typeface="Malgun Gothic" panose="020B0503020000020004" pitchFamily="34" charset="-127"/>
                <a:cs typeface="Malgun Gothic" panose="020B0503020000020004" pitchFamily="34" charset="-127"/>
              </a:rPr>
              <a:t>(JUAN </a:t>
            </a:r>
            <a:r>
              <a:rPr lang="es-ES" sz="2000" dirty="0">
                <a:latin typeface="Times New Roman" panose="02020603050405020304" pitchFamily="18" charset="0"/>
                <a:ea typeface="Malgun Gothic" panose="020B0503020000020004" pitchFamily="34" charset="-127"/>
                <a:cs typeface="Malgun Gothic" panose="020B0503020000020004" pitchFamily="34" charset="-127"/>
              </a:rPr>
              <a:t>PABLO II, Discurso a los participantes en el convenio «la tarea de los presbíteros en la catequesis de </a:t>
            </a:r>
            <a:r>
              <a:rPr lang="es-ES" sz="2000" dirty="0" smtClean="0">
                <a:latin typeface="Times New Roman" panose="02020603050405020304" pitchFamily="18" charset="0"/>
                <a:ea typeface="Malgun Gothic" panose="020B0503020000020004" pitchFamily="34" charset="-127"/>
                <a:cs typeface="Malgun Gothic" panose="020B0503020000020004" pitchFamily="34" charset="-127"/>
              </a:rPr>
              <a:t>Europa», mayo </a:t>
            </a:r>
            <a:r>
              <a:rPr lang="es-ES" sz="2000" dirty="0">
                <a:latin typeface="Times New Roman" panose="02020603050405020304" pitchFamily="18" charset="0"/>
                <a:ea typeface="Malgun Gothic" panose="020B0503020000020004" pitchFamily="34" charset="-127"/>
                <a:cs typeface="Malgun Gothic" panose="020B0503020000020004" pitchFamily="34" charset="-127"/>
              </a:rPr>
              <a:t>8 del </a:t>
            </a:r>
            <a:r>
              <a:rPr lang="es-ES" sz="2000" dirty="0" smtClean="0">
                <a:latin typeface="Times New Roman" panose="02020603050405020304" pitchFamily="18" charset="0"/>
                <a:ea typeface="Malgun Gothic" panose="020B0503020000020004" pitchFamily="34" charset="-127"/>
                <a:cs typeface="Malgun Gothic" panose="020B0503020000020004" pitchFamily="34" charset="-127"/>
              </a:rPr>
              <a:t>2003, 3).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Los sacerdotes pues, disciernen y promueven la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vocación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y el servicio de los </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catequista.</a:t>
            </a:r>
            <a:endParaRPr lang="es-ES" sz="3200" b="1" dirty="0" smtClean="0">
              <a:solidFill>
                <a:srgbClr val="FFCC00"/>
              </a:solidFill>
            </a:endParaRPr>
          </a:p>
        </p:txBody>
      </p:sp>
      <p:pic>
        <p:nvPicPr>
          <p:cNvPr id="6" name="Imagen 5">
            <a:hlinkClick r:id="rId2" action="ppaction://hlinksldjump"/>
          </p:cNvPr>
          <p:cNvPicPr>
            <a:picLocks noChangeAspect="1"/>
          </p:cNvPicPr>
          <p:nvPr/>
        </p:nvPicPr>
        <p:blipFill>
          <a:blip r:embed="rId3"/>
          <a:stretch>
            <a:fillRect/>
          </a:stretch>
        </p:blipFill>
        <p:spPr>
          <a:xfrm>
            <a:off x="9271473" y="5976285"/>
            <a:ext cx="1818345" cy="388229"/>
          </a:xfrm>
          <a:prstGeom prst="rect">
            <a:avLst/>
          </a:prstGeom>
        </p:spPr>
      </p:pic>
    </p:spTree>
    <p:extLst>
      <p:ext uri="{BB962C8B-B14F-4D97-AF65-F5344CB8AC3E}">
        <p14:creationId xmlns:p14="http://schemas.microsoft.com/office/powerpoint/2010/main" val="2324601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099" y="1561434"/>
            <a:ext cx="11858170" cy="5233066"/>
          </a:xfrm>
        </p:spPr>
        <p:txBody>
          <a:bodyPr>
            <a:normAutofit lnSpcReduction="10000"/>
          </a:bodyPr>
          <a:lstStyle/>
          <a:p>
            <a:pPr marL="342900" lvl="0" indent="-342900">
              <a:lnSpc>
                <a:spcPct val="80000"/>
              </a:lnSpc>
              <a:spcBef>
                <a:spcPts val="600"/>
              </a:spcBef>
              <a:spcAft>
                <a:spcPts val="600"/>
              </a:spcAft>
              <a:buClr>
                <a:srgbClr val="000000"/>
              </a:buClr>
              <a:buSzPts val="1200"/>
              <a:buFont typeface="+mj-lt"/>
              <a:buAutoNum type="arabicPeriod" startAt="92"/>
              <a:tabLst>
                <a:tab pos="404495" algn="l"/>
              </a:tabLst>
            </a:pPr>
            <a:r>
              <a:rPr lang="es-AR" sz="3200" b="1" dirty="0" smtClean="0"/>
              <a:t>116.- </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El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párroco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es el primer catequista de la comunidad parroquial. Los deberes propios del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párroco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y en general de los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presbíteros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en este campo son:</a:t>
            </a:r>
            <a:endParaRPr lang="es-ES" sz="3200" dirty="0">
              <a:latin typeface="Malgun Gothic" panose="020B0503020000020004" pitchFamily="34" charset="-127"/>
              <a:ea typeface="Malgun Gothic" panose="020B0503020000020004" pitchFamily="34" charset="-127"/>
              <a:cs typeface="Malgun Gothic" panose="020B0503020000020004" pitchFamily="34" charset="-127"/>
            </a:endParaRPr>
          </a:p>
          <a:p>
            <a:pPr marL="342900" lvl="0" indent="-342900">
              <a:lnSpc>
                <a:spcPct val="80000"/>
              </a:lnSpc>
              <a:spcBef>
                <a:spcPts val="600"/>
              </a:spcBef>
              <a:spcAft>
                <a:spcPts val="600"/>
              </a:spcAft>
              <a:buClr>
                <a:srgbClr val="000000"/>
              </a:buClr>
              <a:buSzPts val="1200"/>
              <a:buFont typeface="+mj-lt"/>
              <a:buAutoNum type="alphaLcPeriod"/>
              <a:tabLst>
                <a:tab pos="404495" algn="l"/>
              </a:tabLst>
            </a:pP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a. Dedicarse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con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empeño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competente y generoso a la catequesis de los fieles confiados a su cuidado pastoral, aprovechando cada oportunidad que ofrece la vida parroquial y el entorno sociocultural para proclamar el Evangelio;</a:t>
            </a:r>
            <a:endParaRPr lang="es-ES" sz="3200" dirty="0">
              <a:latin typeface="Malgun Gothic" panose="020B0503020000020004" pitchFamily="34" charset="-127"/>
              <a:ea typeface="Malgun Gothic" panose="020B0503020000020004" pitchFamily="34" charset="-127"/>
              <a:cs typeface="Malgun Gothic" panose="020B0503020000020004" pitchFamily="34" charset="-127"/>
            </a:endParaRPr>
          </a:p>
          <a:p>
            <a:pPr marL="342900" lvl="0" indent="-342900">
              <a:lnSpc>
                <a:spcPct val="80000"/>
              </a:lnSpc>
              <a:spcBef>
                <a:spcPts val="600"/>
              </a:spcBef>
              <a:spcAft>
                <a:spcPts val="600"/>
              </a:spcAft>
              <a:buClr>
                <a:srgbClr val="000000"/>
              </a:buClr>
              <a:buSzPts val="1200"/>
              <a:buFont typeface="+mj-lt"/>
              <a:buAutoNum type="alphaLcPeriod"/>
              <a:tabLst>
                <a:tab pos="404495" algn="l"/>
              </a:tabLst>
            </a:pP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b. cuidar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el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vínculo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entre la catequesis, la liturgia y la caridad, dando importancia al domingo como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día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del </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Señor </a:t>
            </a:r>
            <a:r>
              <a:rPr lang="es-AR" sz="3200" dirty="0">
                <a:latin typeface="Times New Roman" panose="02020603050405020304" pitchFamily="18" charset="0"/>
                <a:ea typeface="Malgun Gothic" panose="020B0503020000020004" pitchFamily="34" charset="-127"/>
                <a:cs typeface="Malgun Gothic" panose="020B0503020000020004" pitchFamily="34" charset="-127"/>
              </a:rPr>
              <a:t>y de la comunidad cristiana</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 </a:t>
            </a:r>
          </a:p>
          <a:p>
            <a:pPr marL="342900" lvl="0" indent="-342900">
              <a:lnSpc>
                <a:spcPct val="80000"/>
              </a:lnSpc>
              <a:spcBef>
                <a:spcPts val="600"/>
              </a:spcBef>
              <a:spcAft>
                <a:spcPts val="600"/>
              </a:spcAft>
              <a:buClr>
                <a:srgbClr val="000000"/>
              </a:buClr>
              <a:buSzPts val="1200"/>
              <a:buFont typeface="+mj-lt"/>
              <a:buAutoNum type="alphaLcPeriod"/>
              <a:tabLst>
                <a:tab pos="404495" algn="l"/>
              </a:tabLst>
            </a:pPr>
            <a:r>
              <a:rPr lang="es-ES" sz="3200" dirty="0" smtClean="0">
                <a:latin typeface="Times New Roman" panose="02020603050405020304" pitchFamily="18" charset="0"/>
                <a:ea typeface="Malgun Gothic" panose="020B0503020000020004" pitchFamily="34" charset="-127"/>
                <a:cs typeface="Malgun Gothic" panose="020B0503020000020004" pitchFamily="34" charset="-127"/>
              </a:rPr>
              <a:t>c</a:t>
            </a:r>
            <a:r>
              <a:rPr lang="es-ES" sz="3200" dirty="0">
                <a:latin typeface="Times New Roman" panose="02020603050405020304" pitchFamily="18" charset="0"/>
                <a:ea typeface="Malgun Gothic" panose="020B0503020000020004" pitchFamily="34" charset="-127"/>
                <a:cs typeface="Malgun Gothic" panose="020B0503020000020004" pitchFamily="34" charset="-127"/>
              </a:rPr>
              <a:t>.- despertar en la comunidad un sentido de responsabilidad hacia la catequesis </a:t>
            </a:r>
            <a:r>
              <a:rPr lang="es-ES" sz="3200" dirty="0" smtClean="0">
                <a:latin typeface="Times New Roman" panose="02020603050405020304" pitchFamily="18" charset="0"/>
                <a:ea typeface="Malgun Gothic" panose="020B0503020000020004" pitchFamily="34" charset="-127"/>
                <a:cs typeface="Malgun Gothic" panose="020B0503020000020004" pitchFamily="34" charset="-127"/>
              </a:rPr>
              <a:t>y… </a:t>
            </a:r>
            <a:r>
              <a:rPr lang="es-AR" sz="3200" dirty="0" smtClean="0">
                <a:latin typeface="Times New Roman" panose="02020603050405020304" pitchFamily="18" charset="0"/>
                <a:ea typeface="Malgun Gothic" panose="020B0503020000020004" pitchFamily="34" charset="-127"/>
                <a:cs typeface="Malgun Gothic" panose="020B0503020000020004" pitchFamily="34" charset="-127"/>
              </a:rPr>
              <a:t>(continúa)</a:t>
            </a:r>
            <a:endParaRPr lang="es-ES" sz="3200" dirty="0">
              <a:latin typeface="Malgun Gothic" panose="020B0503020000020004" pitchFamily="34" charset="-127"/>
              <a:ea typeface="Malgun Gothic" panose="020B0503020000020004" pitchFamily="34" charset="-127"/>
              <a:cs typeface="Malgun Gothic" panose="020B0503020000020004" pitchFamily="34" charset="-127"/>
            </a:endParaRPr>
          </a:p>
          <a:p>
            <a:pPr marL="342900" lvl="0" indent="-342900">
              <a:lnSpc>
                <a:spcPct val="80000"/>
              </a:lnSpc>
              <a:spcBef>
                <a:spcPts val="600"/>
              </a:spcBef>
              <a:spcAft>
                <a:spcPts val="600"/>
              </a:spcAft>
              <a:buClr>
                <a:srgbClr val="000000"/>
              </a:buClr>
              <a:buSzPts val="1200"/>
              <a:buFont typeface="+mj-lt"/>
              <a:buAutoNum type="arabicPeriod" startAt="92"/>
              <a:tabLst>
                <a:tab pos="404495" algn="l"/>
              </a:tabLst>
            </a:pPr>
            <a:endParaRPr lang="es-ES" sz="3200" b="1" dirty="0" smtClean="0">
              <a:solidFill>
                <a:srgbClr val="FFCC00"/>
              </a:solidFill>
            </a:endParaRPr>
          </a:p>
        </p:txBody>
      </p:sp>
      <p:pic>
        <p:nvPicPr>
          <p:cNvPr id="4" name="Imagen 3">
            <a:hlinkClick r:id="rId2" action="ppaction://hlinksldjump"/>
          </p:cNvPr>
          <p:cNvPicPr>
            <a:picLocks noChangeAspect="1"/>
          </p:cNvPicPr>
          <p:nvPr/>
        </p:nvPicPr>
        <p:blipFill>
          <a:blip r:embed="rId3"/>
          <a:stretch>
            <a:fillRect/>
          </a:stretch>
        </p:blipFill>
        <p:spPr>
          <a:xfrm>
            <a:off x="4631213" y="5834771"/>
            <a:ext cx="1818345" cy="388229"/>
          </a:xfrm>
          <a:prstGeom prst="rect">
            <a:avLst/>
          </a:prstGeom>
        </p:spPr>
      </p:pic>
    </p:spTree>
    <p:extLst>
      <p:ext uri="{BB962C8B-B14F-4D97-AF65-F5344CB8AC3E}">
        <p14:creationId xmlns:p14="http://schemas.microsoft.com/office/powerpoint/2010/main" val="2402329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00" y="1116934"/>
            <a:ext cx="11988799" cy="5233066"/>
          </a:xfrm>
        </p:spPr>
        <p:txBody>
          <a:bodyPr>
            <a:normAutofit fontScale="92500" lnSpcReduction="20000"/>
          </a:bodyPr>
          <a:lstStyle/>
          <a:p>
            <a:pPr marL="342900" lvl="0" indent="-342900">
              <a:lnSpc>
                <a:spcPct val="80000"/>
              </a:lnSpc>
              <a:spcBef>
                <a:spcPts val="600"/>
              </a:spcBef>
              <a:spcAft>
                <a:spcPts val="600"/>
              </a:spcAft>
              <a:buClr>
                <a:srgbClr val="000000"/>
              </a:buClr>
              <a:buSzPts val="1200"/>
              <a:buFont typeface="+mj-lt"/>
              <a:buAutoNum type="alphaLcPeriod"/>
              <a:tabLst>
                <a:tab pos="404495" algn="l"/>
              </a:tabLst>
            </a:pPr>
            <a:r>
              <a:rPr lang="es-AR" sz="3500" b="1" dirty="0" smtClean="0"/>
              <a:t>116.- </a:t>
            </a:r>
            <a:r>
              <a:rPr lang="es-AR" sz="3500" dirty="0">
                <a:latin typeface="Times New Roman" panose="02020603050405020304" pitchFamily="18" charset="0"/>
                <a:ea typeface="Malgun Gothic" panose="020B0503020000020004" pitchFamily="34" charset="-127"/>
                <a:cs typeface="Malgun Gothic" panose="020B0503020000020004" pitchFamily="34" charset="-127"/>
              </a:rPr>
              <a:t>(Continuación</a:t>
            </a:r>
            <a:r>
              <a:rPr lang="es-AR" sz="3500" dirty="0" smtClean="0">
                <a:latin typeface="Times New Roman" panose="02020603050405020304" pitchFamily="18" charset="0"/>
                <a:ea typeface="Malgun Gothic" panose="020B0503020000020004" pitchFamily="34" charset="-127"/>
                <a:cs typeface="Malgun Gothic" panose="020B0503020000020004" pitchFamily="34" charset="-127"/>
              </a:rPr>
              <a:t>) discernir </a:t>
            </a:r>
            <a:r>
              <a:rPr lang="es-AR" sz="3500" dirty="0">
                <a:latin typeface="Times New Roman" panose="02020603050405020304" pitchFamily="18" charset="0"/>
                <a:ea typeface="Malgun Gothic" panose="020B0503020000020004" pitchFamily="34" charset="-127"/>
                <a:cs typeface="Malgun Gothic" panose="020B0503020000020004" pitchFamily="34" charset="-127"/>
              </a:rPr>
              <a:t>las vocaciones </a:t>
            </a:r>
            <a:r>
              <a:rPr lang="es-ES" sz="3500" dirty="0">
                <a:latin typeface="Times New Roman" panose="02020603050405020304" pitchFamily="18" charset="0"/>
                <a:ea typeface="Malgun Gothic" panose="020B0503020000020004" pitchFamily="34" charset="-127"/>
                <a:cs typeface="Malgun Gothic" panose="020B0503020000020004" pitchFamily="34" charset="-127"/>
              </a:rPr>
              <a:t>específicas </a:t>
            </a:r>
            <a:r>
              <a:rPr lang="es-AR" sz="3500" dirty="0">
                <a:latin typeface="Times New Roman" panose="02020603050405020304" pitchFamily="18" charset="0"/>
                <a:ea typeface="Malgun Gothic" panose="020B0503020000020004" pitchFamily="34" charset="-127"/>
                <a:cs typeface="Malgun Gothic" panose="020B0503020000020004" pitchFamily="34" charset="-127"/>
              </a:rPr>
              <a:t>al respecto, expresando gratitud y promoviendo el servicio ofrecido por los catequistas;</a:t>
            </a:r>
            <a:endParaRPr lang="es-ES" sz="3500" dirty="0">
              <a:latin typeface="Malgun Gothic" panose="020B0503020000020004" pitchFamily="34" charset="-127"/>
              <a:ea typeface="Malgun Gothic" panose="020B0503020000020004" pitchFamily="34" charset="-127"/>
              <a:cs typeface="Malgun Gothic" panose="020B0503020000020004" pitchFamily="34" charset="-127"/>
            </a:endParaRPr>
          </a:p>
          <a:p>
            <a:pPr marL="342900" lvl="0" indent="-342900">
              <a:lnSpc>
                <a:spcPct val="80000"/>
              </a:lnSpc>
              <a:spcBef>
                <a:spcPts val="600"/>
              </a:spcBef>
              <a:spcAft>
                <a:spcPts val="600"/>
              </a:spcAft>
              <a:buClr>
                <a:srgbClr val="000000"/>
              </a:buClr>
              <a:buSzPts val="1200"/>
              <a:buFont typeface="+mj-lt"/>
              <a:buAutoNum type="alphaLcPeriod"/>
              <a:tabLst>
                <a:tab pos="407670" algn="l"/>
              </a:tabLst>
            </a:pPr>
            <a:r>
              <a:rPr lang="es-ES" sz="3500" dirty="0" smtClean="0">
                <a:latin typeface="Times New Roman" panose="02020603050405020304" pitchFamily="18" charset="0"/>
                <a:ea typeface="Malgun Gothic" panose="020B0503020000020004" pitchFamily="34" charset="-127"/>
                <a:cs typeface="Malgun Gothic" panose="020B0503020000020004" pitchFamily="34" charset="-127"/>
              </a:rPr>
              <a:t>d.- prever </a:t>
            </a:r>
            <a:r>
              <a:rPr lang="es-ES" sz="3500" dirty="0">
                <a:latin typeface="Times New Roman" panose="02020603050405020304" pitchFamily="18" charset="0"/>
                <a:ea typeface="Malgun Gothic" panose="020B0503020000020004" pitchFamily="34" charset="-127"/>
                <a:cs typeface="Malgun Gothic" panose="020B0503020000020004" pitchFamily="34" charset="-127"/>
              </a:rPr>
              <a:t>la organización de la catequesis, integrándola en el proyecto pastoral de la comunidad, con la colaboración de los mismos catequistas, involucrándolos en las diversas etapas de análisis, programación, elección de herramientas, la puesta en marcha y la evaluación;</a:t>
            </a:r>
            <a:endParaRPr lang="es-ES" sz="3500" dirty="0">
              <a:latin typeface="Malgun Gothic" panose="020B0503020000020004" pitchFamily="34" charset="-127"/>
              <a:ea typeface="Malgun Gothic" panose="020B0503020000020004" pitchFamily="34" charset="-127"/>
              <a:cs typeface="Malgun Gothic" panose="020B0503020000020004" pitchFamily="34" charset="-127"/>
            </a:endParaRPr>
          </a:p>
          <a:p>
            <a:pPr marL="342900" lvl="0" indent="-342900">
              <a:lnSpc>
                <a:spcPct val="80000"/>
              </a:lnSpc>
              <a:spcBef>
                <a:spcPts val="600"/>
              </a:spcBef>
              <a:spcAft>
                <a:spcPts val="600"/>
              </a:spcAft>
              <a:buClr>
                <a:srgbClr val="000000"/>
              </a:buClr>
              <a:buSzPts val="1200"/>
              <a:buFont typeface="+mj-lt"/>
              <a:buAutoNum type="alphaLcPeriod"/>
              <a:tabLst>
                <a:tab pos="402590" algn="l"/>
              </a:tabLst>
            </a:pPr>
            <a:r>
              <a:rPr lang="es-ES" sz="3500" dirty="0" smtClean="0">
                <a:latin typeface="Times New Roman" panose="02020603050405020304" pitchFamily="18" charset="0"/>
                <a:ea typeface="Malgun Gothic" panose="020B0503020000020004" pitchFamily="34" charset="-127"/>
                <a:cs typeface="Malgun Gothic" panose="020B0503020000020004" pitchFamily="34" charset="-127"/>
              </a:rPr>
              <a:t>e.- asegurar </a:t>
            </a:r>
            <a:r>
              <a:rPr lang="es-ES" sz="3500" dirty="0">
                <a:latin typeface="Times New Roman" panose="02020603050405020304" pitchFamily="18" charset="0"/>
                <a:ea typeface="Malgun Gothic" panose="020B0503020000020004" pitchFamily="34" charset="-127"/>
                <a:cs typeface="Malgun Gothic" panose="020B0503020000020004" pitchFamily="34" charset="-127"/>
              </a:rPr>
              <a:t>la conexión entre la catequesis en la propia comunidad y el programa pastoral diocesano, evitando cualquier forma de subjetivismo en el ejercicio del sagrado ministerio; </a:t>
            </a:r>
            <a:endParaRPr lang="es-ES" sz="3500" dirty="0" smtClean="0">
              <a:latin typeface="Times New Roman" panose="02020603050405020304" pitchFamily="18" charset="0"/>
              <a:ea typeface="Malgun Gothic" panose="020B0503020000020004" pitchFamily="34" charset="-127"/>
              <a:cs typeface="Malgun Gothic" panose="020B0503020000020004" pitchFamily="34" charset="-127"/>
            </a:endParaRPr>
          </a:p>
          <a:p>
            <a:pPr marL="342900" lvl="0" indent="-342900">
              <a:lnSpc>
                <a:spcPct val="80000"/>
              </a:lnSpc>
              <a:spcBef>
                <a:spcPts val="600"/>
              </a:spcBef>
              <a:spcAft>
                <a:spcPts val="600"/>
              </a:spcAft>
              <a:buClr>
                <a:srgbClr val="000000"/>
              </a:buClr>
              <a:buSzPts val="1200"/>
              <a:buFont typeface="+mj-lt"/>
              <a:buAutoNum type="alphaLcPeriod"/>
              <a:tabLst>
                <a:tab pos="402590" algn="l"/>
              </a:tabLst>
            </a:pPr>
            <a:r>
              <a:rPr lang="es-ES" sz="3500" dirty="0" smtClean="0">
                <a:latin typeface="Times New Roman" panose="02020603050405020304" pitchFamily="18" charset="0"/>
                <a:ea typeface="Malgun Gothic" panose="020B0503020000020004" pitchFamily="34" charset="-127"/>
                <a:cs typeface="Malgun Gothic" panose="020B0503020000020004" pitchFamily="34" charset="-127"/>
              </a:rPr>
              <a:t>f.- como </a:t>
            </a:r>
            <a:r>
              <a:rPr lang="es-ES" sz="3500" dirty="0">
                <a:latin typeface="Times New Roman" panose="02020603050405020304" pitchFamily="18" charset="0"/>
                <a:ea typeface="Malgun Gothic" panose="020B0503020000020004" pitchFamily="34" charset="-127"/>
                <a:cs typeface="Malgun Gothic" panose="020B0503020000020004" pitchFamily="34" charset="-127"/>
              </a:rPr>
              <a:t>catequista de catequistas, cuidar la formación de estos, dedicando a esta tarea el máximo cuidado y acompañándolos en el crecimiento de la fe; además, valorando el grupo de catequistas como contexto de comunión y corresponsabilidad necesario para una formación </a:t>
            </a:r>
            <a:r>
              <a:rPr lang="es-ES" sz="3500" dirty="0" smtClean="0">
                <a:latin typeface="Times New Roman" panose="02020603050405020304" pitchFamily="18" charset="0"/>
                <a:ea typeface="Malgun Gothic" panose="020B0503020000020004" pitchFamily="34" charset="-127"/>
                <a:cs typeface="Malgun Gothic" panose="020B0503020000020004" pitchFamily="34" charset="-127"/>
              </a:rPr>
              <a:t>auténtica.</a:t>
            </a:r>
            <a:endParaRPr lang="es-ES" sz="3200" b="1" dirty="0" smtClean="0">
              <a:solidFill>
                <a:srgbClr val="FFCC00"/>
              </a:solidFill>
            </a:endParaRPr>
          </a:p>
        </p:txBody>
      </p:sp>
      <p:pic>
        <p:nvPicPr>
          <p:cNvPr id="5" name="Imagen 4">
            <a:hlinkClick r:id="rId2" action="ppaction://hlinksldjump"/>
          </p:cNvPr>
          <p:cNvPicPr>
            <a:picLocks noChangeAspect="1"/>
          </p:cNvPicPr>
          <p:nvPr/>
        </p:nvPicPr>
        <p:blipFill>
          <a:blip r:embed="rId3"/>
          <a:stretch>
            <a:fillRect/>
          </a:stretch>
        </p:blipFill>
        <p:spPr>
          <a:xfrm>
            <a:off x="3772375" y="6027293"/>
            <a:ext cx="1818345" cy="388229"/>
          </a:xfrm>
          <a:prstGeom prst="rect">
            <a:avLst/>
          </a:prstGeom>
        </p:spPr>
      </p:pic>
    </p:spTree>
    <p:extLst>
      <p:ext uri="{BB962C8B-B14F-4D97-AF65-F5344CB8AC3E}">
        <p14:creationId xmlns:p14="http://schemas.microsoft.com/office/powerpoint/2010/main" val="146801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173105"/>
          </a:xfrm>
        </p:spPr>
        <p:txBody>
          <a:bodyPr>
            <a:normAutofit/>
          </a:bodyPr>
          <a:lstStyle/>
          <a:p>
            <a:pPr marL="0" indent="0">
              <a:buNone/>
            </a:pPr>
            <a:r>
              <a:rPr lang="es-AR" sz="3200" b="1" u="sng" dirty="0" smtClean="0">
                <a:solidFill>
                  <a:srgbClr val="FFFF66"/>
                </a:solidFill>
              </a:rPr>
              <a:t>Es una continuidad </a:t>
            </a:r>
            <a:r>
              <a:rPr lang="es-AR" sz="3200" b="1" dirty="0" smtClean="0">
                <a:solidFill>
                  <a:srgbClr val="FFFF66"/>
                </a:solidFill>
              </a:rPr>
              <a:t/>
            </a:r>
            <a:br>
              <a:rPr lang="es-AR" sz="3200" b="1" dirty="0" smtClean="0">
                <a:solidFill>
                  <a:srgbClr val="FFFF66"/>
                </a:solidFill>
              </a:rPr>
            </a:br>
            <a:r>
              <a:rPr lang="es-AR" sz="3200" b="1" spc="-150" dirty="0" smtClean="0">
                <a:solidFill>
                  <a:srgbClr val="66FFFF"/>
                </a:solidFill>
              </a:rPr>
              <a:t>DE DOS ANTERIORES</a:t>
            </a:r>
            <a:r>
              <a:rPr lang="es-AR" sz="3200" b="1" dirty="0" smtClean="0">
                <a:solidFill>
                  <a:srgbClr val="FFFF66"/>
                </a:solidFill>
              </a:rPr>
              <a:t>:  </a:t>
            </a:r>
          </a:p>
          <a:p>
            <a:pPr marL="0" indent="0">
              <a:buNone/>
            </a:pPr>
            <a:endParaRPr lang="es-AR" sz="3200" b="1" dirty="0">
              <a:solidFill>
                <a:srgbClr val="FFFF66"/>
              </a:solidFill>
            </a:endParaRPr>
          </a:p>
          <a:p>
            <a:pPr marL="0" indent="0">
              <a:buNone/>
            </a:pPr>
            <a:r>
              <a:rPr lang="es-AR" sz="3200" b="1" dirty="0" smtClean="0">
                <a:solidFill>
                  <a:srgbClr val="FFFF66"/>
                </a:solidFill>
              </a:rPr>
              <a:t>1.- </a:t>
            </a:r>
            <a:r>
              <a:rPr lang="es-AR" sz="3200" b="1" dirty="0" smtClean="0">
                <a:solidFill>
                  <a:srgbClr val="FFC000"/>
                </a:solidFill>
              </a:rPr>
              <a:t>El primero es de San Pablo VI</a:t>
            </a:r>
          </a:p>
          <a:p>
            <a:pPr marL="0" indent="0">
              <a:buNone/>
            </a:pPr>
            <a:r>
              <a:rPr lang="es-AR" sz="3200" b="1" dirty="0">
                <a:solidFill>
                  <a:srgbClr val="FFC000"/>
                </a:solidFill>
              </a:rPr>
              <a:t>	</a:t>
            </a:r>
            <a:r>
              <a:rPr lang="es-AR" sz="3200" b="1" dirty="0" smtClean="0">
                <a:solidFill>
                  <a:srgbClr val="FFC000"/>
                </a:solidFill>
              </a:rPr>
              <a:t>-</a:t>
            </a:r>
            <a:r>
              <a:rPr lang="es-AR" sz="3200" b="1" dirty="0" smtClean="0">
                <a:solidFill>
                  <a:srgbClr val="66FFFF"/>
                </a:solidFill>
              </a:rPr>
              <a:t>es</a:t>
            </a:r>
            <a:r>
              <a:rPr lang="es-AR" sz="3200" b="1" dirty="0" smtClean="0">
                <a:solidFill>
                  <a:srgbClr val="FFC000"/>
                </a:solidFill>
              </a:rPr>
              <a:t> del </a:t>
            </a:r>
            <a:r>
              <a:rPr lang="es-ES" sz="3200" b="1" dirty="0" smtClean="0">
                <a:solidFill>
                  <a:srgbClr val="FFC000"/>
                </a:solidFill>
              </a:rPr>
              <a:t>18-3-71 </a:t>
            </a:r>
          </a:p>
          <a:p>
            <a:pPr marL="0" indent="0">
              <a:buNone/>
            </a:pPr>
            <a:r>
              <a:rPr lang="es-AR" sz="3200" b="1" dirty="0">
                <a:solidFill>
                  <a:srgbClr val="FFC000"/>
                </a:solidFill>
              </a:rPr>
              <a:t>	</a:t>
            </a:r>
            <a:r>
              <a:rPr lang="es-AR" sz="3200" b="1" dirty="0" smtClean="0">
                <a:solidFill>
                  <a:srgbClr val="FFC000"/>
                </a:solidFill>
              </a:rPr>
              <a:t>-</a:t>
            </a:r>
            <a:r>
              <a:rPr lang="es-AR" sz="3200" b="1" dirty="0" smtClean="0">
                <a:solidFill>
                  <a:srgbClr val="66FFFF"/>
                </a:solidFill>
              </a:rPr>
              <a:t>recoge</a:t>
            </a:r>
            <a:r>
              <a:rPr lang="es-AR" sz="3200" b="1" dirty="0" smtClean="0">
                <a:solidFill>
                  <a:srgbClr val="FFC000"/>
                </a:solidFill>
              </a:rPr>
              <a:t> las enseñanzas del</a:t>
            </a:r>
          </a:p>
          <a:p>
            <a:pPr marL="0" indent="0">
              <a:buNone/>
            </a:pPr>
            <a:r>
              <a:rPr lang="es-AR" sz="3200" b="1" dirty="0">
                <a:solidFill>
                  <a:srgbClr val="FFC000"/>
                </a:solidFill>
              </a:rPr>
              <a:t>	</a:t>
            </a:r>
            <a:r>
              <a:rPr lang="es-AR" sz="3200" b="1" dirty="0" smtClean="0">
                <a:solidFill>
                  <a:srgbClr val="FFC000"/>
                </a:solidFill>
              </a:rPr>
              <a:t>	Concilio Vaticano II</a:t>
            </a:r>
          </a:p>
          <a:p>
            <a:pPr marL="0" indent="0">
              <a:buNone/>
            </a:pPr>
            <a:r>
              <a:rPr lang="es-AR" sz="3200" b="1" dirty="0">
                <a:solidFill>
                  <a:srgbClr val="FFC000"/>
                </a:solidFill>
              </a:rPr>
              <a:t>	</a:t>
            </a:r>
            <a:r>
              <a:rPr lang="es-AR" sz="3200" b="1" dirty="0" smtClean="0">
                <a:solidFill>
                  <a:srgbClr val="FFC000"/>
                </a:solidFill>
              </a:rPr>
              <a:t>-y </a:t>
            </a:r>
            <a:r>
              <a:rPr lang="es-AR" sz="3200" b="1" dirty="0">
                <a:solidFill>
                  <a:srgbClr val="66FFFF"/>
                </a:solidFill>
              </a:rPr>
              <a:t>se llama </a:t>
            </a:r>
            <a:r>
              <a:rPr lang="es-AR" sz="3200" b="1" dirty="0" smtClean="0">
                <a:solidFill>
                  <a:srgbClr val="FFCC00"/>
                </a:solidFill>
              </a:rPr>
              <a:t>Directorio </a:t>
            </a:r>
          </a:p>
          <a:p>
            <a:pPr marL="0" indent="0">
              <a:buNone/>
            </a:pPr>
            <a:r>
              <a:rPr lang="es-AR" sz="3200" b="1" dirty="0">
                <a:solidFill>
                  <a:srgbClr val="FFCC00"/>
                </a:solidFill>
              </a:rPr>
              <a:t>	</a:t>
            </a:r>
            <a:r>
              <a:rPr lang="es-AR" sz="3200" b="1" dirty="0" smtClean="0">
                <a:solidFill>
                  <a:srgbClr val="FFCC00"/>
                </a:solidFill>
              </a:rPr>
              <a:t>	Catequístico General.</a:t>
            </a:r>
          </a:p>
        </p:txBody>
      </p:sp>
      <p:pic>
        <p:nvPicPr>
          <p:cNvPr id="4" name="Imagen 3"/>
          <p:cNvPicPr>
            <a:picLocks noChangeAspect="1"/>
          </p:cNvPicPr>
          <p:nvPr/>
        </p:nvPicPr>
        <p:blipFill>
          <a:blip r:embed="rId2"/>
          <a:stretch>
            <a:fillRect/>
          </a:stretch>
        </p:blipFill>
        <p:spPr>
          <a:xfrm>
            <a:off x="7921824" y="566084"/>
            <a:ext cx="3921080" cy="6025634"/>
          </a:xfrm>
          <a:prstGeom prst="rect">
            <a:avLst/>
          </a:prstGeom>
        </p:spPr>
      </p:pic>
    </p:spTree>
    <p:extLst>
      <p:ext uri="{BB962C8B-B14F-4D97-AF65-F5344CB8AC3E}">
        <p14:creationId xmlns:p14="http://schemas.microsoft.com/office/powerpoint/2010/main" val="2821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173105"/>
          </a:xfrm>
        </p:spPr>
        <p:txBody>
          <a:bodyPr>
            <a:normAutofit/>
          </a:bodyPr>
          <a:lstStyle/>
          <a:p>
            <a:pPr marL="0" indent="0">
              <a:buNone/>
            </a:pPr>
            <a:r>
              <a:rPr lang="es-AR" sz="3200" b="1" dirty="0" smtClean="0">
                <a:solidFill>
                  <a:srgbClr val="FFFF66"/>
                </a:solidFill>
              </a:rPr>
              <a:t>2.- </a:t>
            </a:r>
            <a:r>
              <a:rPr lang="es-AR" sz="3200" b="1" spc="-150" dirty="0" smtClean="0">
                <a:solidFill>
                  <a:srgbClr val="FFC000"/>
                </a:solidFill>
              </a:rPr>
              <a:t>El segundo es de San Juan Pablo II</a:t>
            </a:r>
          </a:p>
          <a:p>
            <a:pPr marL="0" indent="0">
              <a:buNone/>
            </a:pPr>
            <a:r>
              <a:rPr lang="es-AR" sz="3200" b="1" dirty="0">
                <a:solidFill>
                  <a:srgbClr val="FFC000"/>
                </a:solidFill>
              </a:rPr>
              <a:t>	</a:t>
            </a:r>
            <a:r>
              <a:rPr lang="es-AR" sz="3200" b="1" dirty="0" smtClean="0">
                <a:solidFill>
                  <a:srgbClr val="FFC000"/>
                </a:solidFill>
              </a:rPr>
              <a:t>-</a:t>
            </a:r>
            <a:r>
              <a:rPr lang="es-AR" sz="3200" b="1" dirty="0" smtClean="0">
                <a:solidFill>
                  <a:srgbClr val="66FFFF"/>
                </a:solidFill>
              </a:rPr>
              <a:t>es</a:t>
            </a:r>
            <a:r>
              <a:rPr lang="es-AR" sz="3200" b="1" dirty="0" smtClean="0">
                <a:solidFill>
                  <a:srgbClr val="FFC000"/>
                </a:solidFill>
              </a:rPr>
              <a:t> del </a:t>
            </a:r>
            <a:r>
              <a:rPr lang="pt-BR" sz="3200" b="1" dirty="0" smtClean="0">
                <a:solidFill>
                  <a:srgbClr val="FFC000"/>
                </a:solidFill>
              </a:rPr>
              <a:t>15-8-97</a:t>
            </a:r>
            <a:r>
              <a:rPr lang="es-ES" sz="3200" b="1" dirty="0" smtClean="0">
                <a:solidFill>
                  <a:srgbClr val="FFC000"/>
                </a:solidFill>
              </a:rPr>
              <a:t> </a:t>
            </a:r>
          </a:p>
          <a:p>
            <a:pPr marL="0" indent="0">
              <a:buNone/>
            </a:pPr>
            <a:r>
              <a:rPr lang="es-AR" sz="3200" b="1" dirty="0">
                <a:solidFill>
                  <a:srgbClr val="FFC000"/>
                </a:solidFill>
              </a:rPr>
              <a:t>	</a:t>
            </a:r>
            <a:r>
              <a:rPr lang="es-AR" sz="3200" b="1" dirty="0" smtClean="0">
                <a:solidFill>
                  <a:srgbClr val="FFC000"/>
                </a:solidFill>
              </a:rPr>
              <a:t>-</a:t>
            </a:r>
            <a:r>
              <a:rPr lang="es-AR" sz="3200" b="1" dirty="0" smtClean="0">
                <a:solidFill>
                  <a:srgbClr val="66FFFF"/>
                </a:solidFill>
              </a:rPr>
              <a:t>es una consecuencia</a:t>
            </a:r>
            <a:r>
              <a:rPr lang="es-AR" sz="3200" b="1" dirty="0" smtClean="0">
                <a:solidFill>
                  <a:srgbClr val="FFC000"/>
                </a:solidFill>
              </a:rPr>
              <a:t> del</a:t>
            </a:r>
          </a:p>
          <a:p>
            <a:pPr marL="0" indent="0">
              <a:buNone/>
            </a:pPr>
            <a:r>
              <a:rPr lang="es-AR" sz="3200" b="1" dirty="0">
                <a:solidFill>
                  <a:srgbClr val="FFC000"/>
                </a:solidFill>
              </a:rPr>
              <a:t>	</a:t>
            </a:r>
            <a:r>
              <a:rPr lang="es-AR" sz="3200" b="1" dirty="0" smtClean="0">
                <a:solidFill>
                  <a:srgbClr val="FFC000"/>
                </a:solidFill>
              </a:rPr>
              <a:t>	Catecismo </a:t>
            </a:r>
            <a:br>
              <a:rPr lang="es-AR" sz="3200" b="1" dirty="0" smtClean="0">
                <a:solidFill>
                  <a:srgbClr val="FFC000"/>
                </a:solidFill>
              </a:rPr>
            </a:br>
            <a:r>
              <a:rPr lang="es-AR" sz="3200" b="1" dirty="0" smtClean="0">
                <a:solidFill>
                  <a:srgbClr val="FFC000"/>
                </a:solidFill>
              </a:rPr>
              <a:t>		de la Iglesia Católica</a:t>
            </a:r>
          </a:p>
          <a:p>
            <a:pPr marL="0" indent="0">
              <a:buNone/>
            </a:pPr>
            <a:r>
              <a:rPr lang="es-AR" sz="3200" b="1" dirty="0">
                <a:solidFill>
                  <a:srgbClr val="FFC000"/>
                </a:solidFill>
              </a:rPr>
              <a:t>	</a:t>
            </a:r>
            <a:r>
              <a:rPr lang="es-AR" sz="3200" b="1" dirty="0" smtClean="0">
                <a:solidFill>
                  <a:srgbClr val="FFC000"/>
                </a:solidFill>
              </a:rPr>
              <a:t>	(</a:t>
            </a:r>
            <a:r>
              <a:rPr lang="es-ES" sz="3200" b="1" dirty="0" smtClean="0">
                <a:solidFill>
                  <a:srgbClr val="FFC000"/>
                </a:solidFill>
              </a:rPr>
              <a:t>11-X-92)</a:t>
            </a:r>
            <a:r>
              <a:rPr lang="es-AR" sz="3200" b="1" dirty="0" smtClean="0">
                <a:solidFill>
                  <a:srgbClr val="FFC000"/>
                </a:solidFill>
              </a:rPr>
              <a:t/>
            </a:r>
            <a:br>
              <a:rPr lang="es-AR" sz="3200" b="1" dirty="0" smtClean="0">
                <a:solidFill>
                  <a:srgbClr val="FFC000"/>
                </a:solidFill>
              </a:rPr>
            </a:br>
            <a:r>
              <a:rPr lang="es-AR" sz="3200" b="1" dirty="0" smtClean="0">
                <a:solidFill>
                  <a:srgbClr val="FFC000"/>
                </a:solidFill>
              </a:rPr>
              <a:t>		</a:t>
            </a:r>
          </a:p>
          <a:p>
            <a:pPr marL="0" indent="0">
              <a:buNone/>
            </a:pPr>
            <a:r>
              <a:rPr lang="es-AR" sz="3200" b="1" dirty="0">
                <a:solidFill>
                  <a:srgbClr val="FFC000"/>
                </a:solidFill>
              </a:rPr>
              <a:t>	</a:t>
            </a:r>
            <a:r>
              <a:rPr lang="es-AR" sz="3200" b="1" dirty="0" smtClean="0">
                <a:solidFill>
                  <a:srgbClr val="FFC000"/>
                </a:solidFill>
              </a:rPr>
              <a:t>-y </a:t>
            </a:r>
            <a:r>
              <a:rPr lang="es-AR" sz="3200" b="1" dirty="0">
                <a:solidFill>
                  <a:srgbClr val="66FFFF"/>
                </a:solidFill>
              </a:rPr>
              <a:t>se llama </a:t>
            </a:r>
            <a:r>
              <a:rPr lang="es-AR" sz="3200" b="1" dirty="0" smtClean="0">
                <a:solidFill>
                  <a:srgbClr val="FFCC00"/>
                </a:solidFill>
              </a:rPr>
              <a:t>Directorio </a:t>
            </a:r>
          </a:p>
          <a:p>
            <a:pPr marL="0" indent="0">
              <a:buNone/>
            </a:pPr>
            <a:r>
              <a:rPr lang="es-AR" sz="3200" b="1" dirty="0">
                <a:solidFill>
                  <a:srgbClr val="FFCC00"/>
                </a:solidFill>
              </a:rPr>
              <a:t>	</a:t>
            </a:r>
            <a:r>
              <a:rPr lang="es-AR" sz="3200" b="1" dirty="0" smtClean="0">
                <a:solidFill>
                  <a:srgbClr val="FFCC00"/>
                </a:solidFill>
              </a:rPr>
              <a:t>	</a:t>
            </a:r>
            <a:r>
              <a:rPr lang="es-AR" sz="3200" b="1" spc="-150" dirty="0" smtClean="0">
                <a:solidFill>
                  <a:srgbClr val="FFCC00"/>
                </a:solidFill>
              </a:rPr>
              <a:t>General para la Catequesis</a:t>
            </a:r>
            <a:r>
              <a:rPr lang="es-AR" sz="3200" b="1" dirty="0" smtClean="0">
                <a:solidFill>
                  <a:srgbClr val="FFCC00"/>
                </a:solidFill>
              </a:rPr>
              <a:t>.</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9836" y="603795"/>
            <a:ext cx="4002306" cy="5931916"/>
          </a:xfrm>
          <a:prstGeom prst="rect">
            <a:avLst/>
          </a:prstGeom>
        </p:spPr>
      </p:pic>
    </p:spTree>
    <p:extLst>
      <p:ext uri="{BB962C8B-B14F-4D97-AF65-F5344CB8AC3E}">
        <p14:creationId xmlns:p14="http://schemas.microsoft.com/office/powerpoint/2010/main" val="409720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173105"/>
          </a:xfrm>
        </p:spPr>
        <p:txBody>
          <a:bodyPr>
            <a:normAutofit/>
          </a:bodyPr>
          <a:lstStyle/>
          <a:p>
            <a:pPr marL="0" indent="0">
              <a:buNone/>
            </a:pPr>
            <a:r>
              <a:rPr lang="es-AR" sz="3200" b="1" u="sng" dirty="0" smtClean="0">
                <a:solidFill>
                  <a:srgbClr val="FFFF66"/>
                </a:solidFill>
              </a:rPr>
              <a:t>Este tercer directorio </a:t>
            </a:r>
            <a:r>
              <a:rPr lang="es-AR" sz="3200" b="1" dirty="0" smtClean="0">
                <a:solidFill>
                  <a:srgbClr val="FFFF66"/>
                </a:solidFill>
              </a:rPr>
              <a:t/>
            </a:r>
            <a:br>
              <a:rPr lang="es-AR" sz="3200" b="1" dirty="0" smtClean="0">
                <a:solidFill>
                  <a:srgbClr val="FFFF66"/>
                </a:solidFill>
              </a:rPr>
            </a:br>
            <a:r>
              <a:rPr lang="es-AR" sz="3200" b="1" spc="-150" dirty="0" smtClean="0">
                <a:solidFill>
                  <a:srgbClr val="66FFFF"/>
                </a:solidFill>
              </a:rPr>
              <a:t>ESTÁ INSPIRADO EN</a:t>
            </a:r>
            <a:r>
              <a:rPr lang="es-AR" sz="3200" b="1" dirty="0" smtClean="0">
                <a:solidFill>
                  <a:srgbClr val="FFFF66"/>
                </a:solidFill>
              </a:rPr>
              <a:t>:  </a:t>
            </a:r>
          </a:p>
          <a:p>
            <a:pPr marL="0" indent="0">
              <a:buNone/>
            </a:pPr>
            <a:endParaRPr lang="es-AR" sz="3200" b="1" dirty="0">
              <a:solidFill>
                <a:srgbClr val="FFFF66"/>
              </a:solidFill>
            </a:endParaRPr>
          </a:p>
          <a:p>
            <a:pPr marL="0" indent="0">
              <a:buNone/>
            </a:pPr>
            <a:r>
              <a:rPr lang="es-AR" sz="3200" b="1" dirty="0" smtClean="0">
                <a:solidFill>
                  <a:srgbClr val="FFFF66"/>
                </a:solidFill>
              </a:rPr>
              <a:t>1.- </a:t>
            </a:r>
            <a:r>
              <a:rPr lang="es-AR" sz="3200" b="1" dirty="0" smtClean="0">
                <a:solidFill>
                  <a:srgbClr val="FFC000"/>
                </a:solidFill>
              </a:rPr>
              <a:t>Las conclusiones d</a:t>
            </a:r>
            <a:r>
              <a:rPr lang="es-ES" sz="3200" b="1" dirty="0" smtClean="0">
                <a:solidFill>
                  <a:srgbClr val="FFC000"/>
                </a:solidFill>
              </a:rPr>
              <a:t>el </a:t>
            </a:r>
            <a:r>
              <a:rPr lang="es-ES" sz="3200" b="1" dirty="0">
                <a:solidFill>
                  <a:srgbClr val="FFC000"/>
                </a:solidFill>
              </a:rPr>
              <a:t>Sínodo </a:t>
            </a:r>
            <a:r>
              <a:rPr lang="es-ES" sz="3200" b="1" dirty="0" smtClean="0">
                <a:solidFill>
                  <a:srgbClr val="FFC000"/>
                </a:solidFill>
              </a:rPr>
              <a:t/>
            </a:r>
            <a:br>
              <a:rPr lang="es-ES" sz="3200" b="1" dirty="0" smtClean="0">
                <a:solidFill>
                  <a:srgbClr val="FFC000"/>
                </a:solidFill>
              </a:rPr>
            </a:br>
            <a:r>
              <a:rPr lang="es-ES" sz="3200" b="1" dirty="0" smtClean="0">
                <a:solidFill>
                  <a:srgbClr val="FFC000"/>
                </a:solidFill>
              </a:rPr>
              <a:t>	sobre </a:t>
            </a:r>
            <a:r>
              <a:rPr lang="es-ES" sz="3200" b="1" dirty="0">
                <a:solidFill>
                  <a:srgbClr val="FFC000"/>
                </a:solidFill>
              </a:rPr>
              <a:t>La nueva evangelización </a:t>
            </a:r>
            <a:r>
              <a:rPr lang="es-ES" sz="3200" b="1" dirty="0" smtClean="0">
                <a:solidFill>
                  <a:srgbClr val="FFC000"/>
                </a:solidFill>
              </a:rPr>
              <a:t/>
            </a:r>
            <a:br>
              <a:rPr lang="es-ES" sz="3200" b="1" dirty="0" smtClean="0">
                <a:solidFill>
                  <a:srgbClr val="FFC000"/>
                </a:solidFill>
              </a:rPr>
            </a:br>
            <a:r>
              <a:rPr lang="es-ES" sz="3200" b="1" dirty="0" smtClean="0">
                <a:solidFill>
                  <a:srgbClr val="FFC000"/>
                </a:solidFill>
              </a:rPr>
              <a:t>	y </a:t>
            </a:r>
            <a:r>
              <a:rPr lang="es-ES" sz="3200" b="1" dirty="0">
                <a:solidFill>
                  <a:srgbClr val="FFC000"/>
                </a:solidFill>
              </a:rPr>
              <a:t>la transmisión de la fe </a:t>
            </a:r>
            <a:r>
              <a:rPr lang="es-ES" sz="3200" b="1" dirty="0" smtClean="0">
                <a:solidFill>
                  <a:srgbClr val="FFC000"/>
                </a:solidFill>
              </a:rPr>
              <a:t>cristiana</a:t>
            </a:r>
            <a:endParaRPr lang="es-ES" sz="3200" b="1" dirty="0">
              <a:solidFill>
                <a:srgbClr val="FFC000"/>
              </a:solidFill>
            </a:endParaRPr>
          </a:p>
          <a:p>
            <a:pPr marL="0" indent="0">
              <a:buNone/>
            </a:pPr>
            <a:r>
              <a:rPr lang="es-AR" sz="3200" b="1" dirty="0" smtClean="0">
                <a:solidFill>
                  <a:srgbClr val="FFC000"/>
                </a:solidFill>
              </a:rPr>
              <a:t>	(</a:t>
            </a:r>
            <a:r>
              <a:rPr lang="es-ES" sz="3200" b="1" dirty="0" smtClean="0">
                <a:solidFill>
                  <a:srgbClr val="FFC000"/>
                </a:solidFill>
              </a:rPr>
              <a:t>7/28-X-12) </a:t>
            </a:r>
            <a:r>
              <a:rPr lang="es-AR" sz="3200" b="1" dirty="0" smtClean="0">
                <a:solidFill>
                  <a:srgbClr val="FFC000"/>
                </a:solidFill>
              </a:rPr>
              <a:t>y</a:t>
            </a:r>
          </a:p>
          <a:p>
            <a:pPr marL="0" indent="0">
              <a:buNone/>
            </a:pPr>
            <a:r>
              <a:rPr lang="es-AR" sz="3200" b="1" dirty="0" smtClean="0">
                <a:solidFill>
                  <a:srgbClr val="FFFF66"/>
                </a:solidFill>
              </a:rPr>
              <a:t>2.- </a:t>
            </a:r>
            <a:r>
              <a:rPr lang="es-ES" sz="3200" b="1" dirty="0">
                <a:solidFill>
                  <a:srgbClr val="FFC000"/>
                </a:solidFill>
              </a:rPr>
              <a:t>la Exhortación Apostólica </a:t>
            </a:r>
            <a:r>
              <a:rPr lang="es-ES" sz="3200" b="1" dirty="0" smtClean="0">
                <a:solidFill>
                  <a:srgbClr val="FFC000"/>
                </a:solidFill>
              </a:rPr>
              <a:t/>
            </a:r>
            <a:br>
              <a:rPr lang="es-ES" sz="3200" b="1" dirty="0" smtClean="0">
                <a:solidFill>
                  <a:srgbClr val="FFC000"/>
                </a:solidFill>
              </a:rPr>
            </a:br>
            <a:r>
              <a:rPr lang="es-ES" sz="3200" b="1" dirty="0" smtClean="0">
                <a:solidFill>
                  <a:srgbClr val="FFC000"/>
                </a:solidFill>
              </a:rPr>
              <a:t>	</a:t>
            </a:r>
            <a:r>
              <a:rPr lang="es-ES" sz="3200" b="1" dirty="0" err="1" smtClean="0">
                <a:solidFill>
                  <a:srgbClr val="FFC000"/>
                </a:solidFill>
              </a:rPr>
              <a:t>Evangelii</a:t>
            </a:r>
            <a:r>
              <a:rPr lang="es-ES" sz="3200" b="1" dirty="0" smtClean="0">
                <a:solidFill>
                  <a:srgbClr val="FFC000"/>
                </a:solidFill>
              </a:rPr>
              <a:t> </a:t>
            </a:r>
            <a:r>
              <a:rPr lang="es-ES" sz="3200" b="1" dirty="0">
                <a:solidFill>
                  <a:srgbClr val="FFC000"/>
                </a:solidFill>
              </a:rPr>
              <a:t>gaudium del </a:t>
            </a:r>
            <a:r>
              <a:rPr lang="es-ES" sz="3200" b="1" dirty="0" smtClean="0">
                <a:solidFill>
                  <a:srgbClr val="FFC000"/>
                </a:solidFill>
              </a:rPr>
              <a:t/>
            </a:r>
            <a:br>
              <a:rPr lang="es-ES" sz="3200" b="1" dirty="0" smtClean="0">
                <a:solidFill>
                  <a:srgbClr val="FFC000"/>
                </a:solidFill>
              </a:rPr>
            </a:br>
            <a:r>
              <a:rPr lang="es-ES" sz="3200" b="1" dirty="0" smtClean="0">
                <a:solidFill>
                  <a:srgbClr val="FFC000"/>
                </a:solidFill>
              </a:rPr>
              <a:t>	</a:t>
            </a:r>
            <a:r>
              <a:rPr lang="es-ES" sz="3200" b="1" dirty="0">
                <a:solidFill>
                  <a:srgbClr val="FFC000"/>
                </a:solidFill>
              </a:rPr>
              <a:t>Papa </a:t>
            </a:r>
            <a:r>
              <a:rPr lang="es-ES" sz="3200" b="1" dirty="0" smtClean="0">
                <a:solidFill>
                  <a:srgbClr val="FFC000"/>
                </a:solidFill>
              </a:rPr>
              <a:t>Francisco (24-XI-13)</a:t>
            </a:r>
            <a:endParaRPr lang="es-AR" sz="3200" b="1" dirty="0" smtClean="0">
              <a:solidFill>
                <a:srgbClr val="FFCC00"/>
              </a:solidFill>
            </a:endParaRPr>
          </a:p>
        </p:txBody>
      </p:sp>
      <p:pic>
        <p:nvPicPr>
          <p:cNvPr id="2" name="Imagen 1"/>
          <p:cNvPicPr>
            <a:picLocks noChangeAspect="1"/>
          </p:cNvPicPr>
          <p:nvPr/>
        </p:nvPicPr>
        <p:blipFill rotWithShape="1">
          <a:blip r:embed="rId2"/>
          <a:srcRect l="10939"/>
          <a:stretch/>
        </p:blipFill>
        <p:spPr>
          <a:xfrm>
            <a:off x="8409482" y="587817"/>
            <a:ext cx="3431577" cy="5902924"/>
          </a:xfrm>
          <a:prstGeom prst="rect">
            <a:avLst/>
          </a:prstGeom>
        </p:spPr>
      </p:pic>
    </p:spTree>
    <p:extLst>
      <p:ext uri="{BB962C8B-B14F-4D97-AF65-F5344CB8AC3E}">
        <p14:creationId xmlns:p14="http://schemas.microsoft.com/office/powerpoint/2010/main" val="141648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173105"/>
          </a:xfrm>
        </p:spPr>
        <p:txBody>
          <a:bodyPr>
            <a:normAutofit/>
          </a:bodyPr>
          <a:lstStyle/>
          <a:p>
            <a:pPr marL="0" indent="0">
              <a:buNone/>
            </a:pPr>
            <a:r>
              <a:rPr lang="es-AR" sz="3200" b="1" dirty="0" smtClean="0">
                <a:solidFill>
                  <a:srgbClr val="FFFF66"/>
                </a:solidFill>
              </a:rPr>
              <a:t>El nuevo Directorio </a:t>
            </a:r>
          </a:p>
          <a:p>
            <a:pPr marL="0" indent="0">
              <a:buNone/>
            </a:pPr>
            <a:r>
              <a:rPr lang="es-AR" sz="3200" b="1" dirty="0" smtClean="0">
                <a:solidFill>
                  <a:srgbClr val="FFFF66"/>
                </a:solidFill>
              </a:rPr>
              <a:t>para la Catequesis </a:t>
            </a:r>
          </a:p>
          <a:p>
            <a:pPr marL="0" indent="0">
              <a:buNone/>
            </a:pPr>
            <a:r>
              <a:rPr lang="es-AR" sz="3200" b="1" dirty="0" smtClean="0">
                <a:solidFill>
                  <a:srgbClr val="FFFF66"/>
                </a:solidFill>
              </a:rPr>
              <a:t>(</a:t>
            </a:r>
            <a:r>
              <a:rPr lang="es-ES" sz="3200" b="1" dirty="0" smtClean="0">
                <a:solidFill>
                  <a:srgbClr val="FFFF66"/>
                </a:solidFill>
              </a:rPr>
              <a:t>23-3-20)</a:t>
            </a:r>
          </a:p>
          <a:p>
            <a:pPr marL="0" indent="0">
              <a:buNone/>
            </a:pPr>
            <a:endParaRPr lang="es-AR" sz="3200" b="1" dirty="0" smtClean="0">
              <a:solidFill>
                <a:srgbClr val="FFFF66"/>
              </a:solidFill>
            </a:endParaRPr>
          </a:p>
          <a:p>
            <a:pPr marL="0" indent="0">
              <a:buNone/>
            </a:pPr>
            <a:r>
              <a:rPr lang="es-AR" sz="3200" b="1" dirty="0">
                <a:solidFill>
                  <a:srgbClr val="66FFFF"/>
                </a:solidFill>
              </a:rPr>
              <a:t>	</a:t>
            </a:r>
            <a:r>
              <a:rPr lang="es-AR" sz="3200" b="1" u="sng" dirty="0" smtClean="0">
                <a:solidFill>
                  <a:srgbClr val="66FFFF"/>
                </a:solidFill>
              </a:rPr>
              <a:t>TIENE</a:t>
            </a:r>
            <a:r>
              <a:rPr lang="es-AR" sz="3200" b="1" dirty="0" smtClean="0">
                <a:solidFill>
                  <a:srgbClr val="FFFF66"/>
                </a:solidFill>
              </a:rPr>
              <a:t>:  </a:t>
            </a:r>
          </a:p>
          <a:p>
            <a:pPr marL="457200" lvl="1" indent="0">
              <a:buClr>
                <a:srgbClr val="FFFF66"/>
              </a:buClr>
              <a:buNone/>
            </a:pPr>
            <a:r>
              <a:rPr lang="es-AR" sz="3200" b="1" dirty="0">
                <a:solidFill>
                  <a:srgbClr val="FFFF66"/>
                </a:solidFill>
              </a:rPr>
              <a:t>	</a:t>
            </a:r>
            <a:r>
              <a:rPr lang="es-AR" sz="3200" b="1" dirty="0" smtClean="0">
                <a:solidFill>
                  <a:srgbClr val="FFFF66"/>
                </a:solidFill>
              </a:rPr>
              <a:t>		- </a:t>
            </a:r>
            <a:r>
              <a:rPr lang="es-AR" sz="3000" b="1" dirty="0" smtClean="0">
                <a:solidFill>
                  <a:srgbClr val="66FFFF"/>
                </a:solidFill>
              </a:rPr>
              <a:t>3</a:t>
            </a:r>
            <a:r>
              <a:rPr lang="es-AR" sz="3000" b="1" dirty="0" smtClean="0">
                <a:solidFill>
                  <a:srgbClr val="FFCC00"/>
                </a:solidFill>
              </a:rPr>
              <a:t> partes con</a:t>
            </a:r>
            <a:endParaRPr lang="es-AR" sz="3000" b="1" dirty="0">
              <a:solidFill>
                <a:srgbClr val="FFCC00"/>
              </a:solidFill>
            </a:endParaRPr>
          </a:p>
          <a:p>
            <a:pPr marL="0" indent="0">
              <a:buClr>
                <a:srgbClr val="FFFF66"/>
              </a:buClr>
              <a:buNone/>
            </a:pPr>
            <a:r>
              <a:rPr lang="es-AR" sz="3200" b="1" dirty="0" smtClean="0">
                <a:solidFill>
                  <a:srgbClr val="66FFFF"/>
                </a:solidFill>
              </a:rPr>
              <a:t>			</a:t>
            </a:r>
            <a:r>
              <a:rPr lang="es-AR" sz="3200" b="1" dirty="0" smtClean="0">
                <a:solidFill>
                  <a:srgbClr val="FFFF66"/>
                </a:solidFill>
              </a:rPr>
              <a:t>-</a:t>
            </a:r>
            <a:r>
              <a:rPr lang="es-AR" sz="3200" b="1" dirty="0" smtClean="0">
                <a:solidFill>
                  <a:srgbClr val="66FFFF"/>
                </a:solidFill>
              </a:rPr>
              <a:t> 12</a:t>
            </a:r>
            <a:r>
              <a:rPr lang="es-AR" sz="3200" b="1" dirty="0" smtClean="0">
                <a:solidFill>
                  <a:srgbClr val="FFCC00"/>
                </a:solidFill>
              </a:rPr>
              <a:t> capítulos y</a:t>
            </a:r>
            <a:endParaRPr lang="es-AR" sz="3200" b="1" dirty="0">
              <a:solidFill>
                <a:srgbClr val="FFCC00"/>
              </a:solidFill>
            </a:endParaRPr>
          </a:p>
          <a:p>
            <a:pPr marL="0" indent="0">
              <a:buClr>
                <a:srgbClr val="FFFF66"/>
              </a:buClr>
              <a:buNone/>
            </a:pPr>
            <a:r>
              <a:rPr lang="es-AR" sz="3200" b="1" dirty="0" smtClean="0">
                <a:solidFill>
                  <a:srgbClr val="66FFFF"/>
                </a:solidFill>
              </a:rPr>
              <a:t>			</a:t>
            </a:r>
            <a:r>
              <a:rPr lang="es-AR" sz="3200" b="1" dirty="0" smtClean="0">
                <a:solidFill>
                  <a:srgbClr val="FFFF66"/>
                </a:solidFill>
              </a:rPr>
              <a:t>-</a:t>
            </a:r>
            <a:r>
              <a:rPr lang="es-AR" sz="3200" b="1" dirty="0" smtClean="0">
                <a:solidFill>
                  <a:srgbClr val="66FFFF"/>
                </a:solidFill>
              </a:rPr>
              <a:t> 428</a:t>
            </a:r>
            <a:r>
              <a:rPr lang="es-AR" sz="3200" b="1" dirty="0" smtClean="0">
                <a:solidFill>
                  <a:srgbClr val="FFCC00"/>
                </a:solidFill>
              </a:rPr>
              <a:t> </a:t>
            </a:r>
            <a:r>
              <a:rPr lang="es-AR" sz="3200" b="1" dirty="0">
                <a:solidFill>
                  <a:srgbClr val="FFCC00"/>
                </a:solidFill>
              </a:rPr>
              <a:t>números</a:t>
            </a:r>
          </a:p>
          <a:p>
            <a:pPr marL="0" indent="0">
              <a:buNone/>
            </a:pPr>
            <a:endParaRPr lang="es-AR" sz="3200" b="1" dirty="0">
              <a:solidFill>
                <a:srgbClr val="FFFF66"/>
              </a:solidFill>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2490" y="621968"/>
            <a:ext cx="4005419" cy="5962405"/>
          </a:xfrm>
          <a:prstGeom prst="rect">
            <a:avLst/>
          </a:prstGeom>
        </p:spPr>
      </p:pic>
    </p:spTree>
    <p:extLst>
      <p:ext uri="{BB962C8B-B14F-4D97-AF65-F5344CB8AC3E}">
        <p14:creationId xmlns:p14="http://schemas.microsoft.com/office/powerpoint/2010/main" val="139400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5" y="1566876"/>
            <a:ext cx="9152269" cy="5173105"/>
          </a:xfrm>
        </p:spPr>
        <p:txBody>
          <a:bodyPr>
            <a:normAutofit/>
          </a:bodyPr>
          <a:lstStyle/>
          <a:p>
            <a:pPr marL="0" indent="0">
              <a:buNone/>
            </a:pPr>
            <a:r>
              <a:rPr lang="es-AR" sz="3200" b="1" u="sng" dirty="0" smtClean="0">
                <a:solidFill>
                  <a:srgbClr val="FFFF66"/>
                </a:solidFill>
              </a:rPr>
              <a:t>Los temas</a:t>
            </a:r>
            <a:r>
              <a:rPr lang="es-AR" sz="3200" b="1" dirty="0" smtClean="0">
                <a:solidFill>
                  <a:srgbClr val="FFFF66"/>
                </a:solidFill>
              </a:rPr>
              <a:t> de los capítulos </a:t>
            </a:r>
            <a:r>
              <a:rPr lang="es-AR" sz="3200" b="1" dirty="0" smtClean="0">
                <a:solidFill>
                  <a:srgbClr val="66FFFF"/>
                </a:solidFill>
              </a:rPr>
              <a:t>son</a:t>
            </a:r>
            <a:r>
              <a:rPr lang="es-AR" sz="3200" b="1" dirty="0" smtClean="0">
                <a:solidFill>
                  <a:srgbClr val="FFFF66"/>
                </a:solidFill>
              </a:rPr>
              <a:t>:</a:t>
            </a:r>
            <a:endParaRPr lang="es-ES" sz="3200" b="1" dirty="0" smtClean="0">
              <a:solidFill>
                <a:srgbClr val="FFFF66"/>
              </a:solidFill>
            </a:endParaRPr>
          </a:p>
          <a:p>
            <a:pPr marL="0" indent="0">
              <a:buNone/>
            </a:pPr>
            <a:endParaRPr lang="es-AR" sz="3200" b="1" dirty="0" smtClean="0">
              <a:solidFill>
                <a:srgbClr val="FFFF66"/>
              </a:solidFill>
            </a:endParaRPr>
          </a:p>
          <a:p>
            <a:pPr marL="0" indent="0">
              <a:buNone/>
            </a:pPr>
            <a:endParaRPr lang="es-ES" sz="3200" b="1" dirty="0" smtClean="0">
              <a:solidFill>
                <a:srgbClr val="FFFF66"/>
              </a:solidFill>
            </a:endParaRPr>
          </a:p>
          <a:p>
            <a:pPr marL="0" indent="0">
              <a:buNone/>
            </a:pPr>
            <a:r>
              <a:rPr lang="es-ES" sz="3200" b="1" dirty="0" smtClean="0">
                <a:solidFill>
                  <a:srgbClr val="FFFF66"/>
                </a:solidFill>
              </a:rPr>
              <a:t>-</a:t>
            </a:r>
            <a:r>
              <a:rPr lang="es-ES" sz="3200" b="1" dirty="0" smtClean="0"/>
              <a:t>LA REVELACIÓN: </a:t>
            </a:r>
            <a:r>
              <a:rPr lang="es-ES" sz="3200" b="1" dirty="0" smtClean="0">
                <a:solidFill>
                  <a:srgbClr val="FFCC00"/>
                </a:solidFill>
              </a:rPr>
              <a:t>transmisión e inculturación </a:t>
            </a:r>
          </a:p>
          <a:p>
            <a:pPr marL="0" indent="0">
              <a:buNone/>
            </a:pPr>
            <a:r>
              <a:rPr lang="es-AR" sz="3200" b="1" dirty="0" smtClean="0">
                <a:solidFill>
                  <a:srgbClr val="FFFF66"/>
                </a:solidFill>
              </a:rPr>
              <a:t>-</a:t>
            </a:r>
            <a:r>
              <a:rPr lang="es-AR" sz="3200" b="1" dirty="0" smtClean="0"/>
              <a:t>EL CATEQUISTA: </a:t>
            </a:r>
            <a:r>
              <a:rPr lang="es-AR" sz="3200" b="1" dirty="0" smtClean="0">
                <a:solidFill>
                  <a:srgbClr val="FFCC00"/>
                </a:solidFill>
              </a:rPr>
              <a:t>identidad y formación</a:t>
            </a:r>
          </a:p>
          <a:p>
            <a:pPr marL="0" indent="0">
              <a:buNone/>
            </a:pPr>
            <a:r>
              <a:rPr lang="es-AR" sz="3200" b="1" dirty="0" smtClean="0">
                <a:solidFill>
                  <a:srgbClr val="FFFF66"/>
                </a:solidFill>
              </a:rPr>
              <a:t>-</a:t>
            </a:r>
            <a:r>
              <a:rPr lang="es-AR" sz="3200" b="1" dirty="0" smtClean="0"/>
              <a:t>LA CATEQUESIS: </a:t>
            </a:r>
            <a:r>
              <a:rPr lang="es-AR" sz="3200" b="1" dirty="0" smtClean="0">
                <a:solidFill>
                  <a:srgbClr val="FFCC00"/>
                </a:solidFill>
              </a:rPr>
              <a:t>pedagogía y metodología;       </a:t>
            </a:r>
          </a:p>
          <a:p>
            <a:pPr marL="0" indent="0">
              <a:buNone/>
            </a:pPr>
            <a:r>
              <a:rPr lang="es-AR" sz="3200" b="1" dirty="0">
                <a:solidFill>
                  <a:srgbClr val="FFCC00"/>
                </a:solidFill>
              </a:rPr>
              <a:t> </a:t>
            </a:r>
            <a:r>
              <a:rPr lang="es-AR" sz="3200" b="1" dirty="0" smtClean="0">
                <a:solidFill>
                  <a:srgbClr val="FFCC00"/>
                </a:solidFill>
              </a:rPr>
              <a:t>“ ”       “ ”         en las personas y en la cultura</a:t>
            </a:r>
          </a:p>
          <a:p>
            <a:pPr marL="0" indent="0">
              <a:buNone/>
            </a:pPr>
            <a:r>
              <a:rPr lang="es-AR" sz="3200" b="1" dirty="0" smtClean="0">
                <a:solidFill>
                  <a:srgbClr val="FFFF66"/>
                </a:solidFill>
              </a:rPr>
              <a:t>-</a:t>
            </a:r>
            <a:r>
              <a:rPr lang="es-AR" sz="3200" b="1" dirty="0" smtClean="0"/>
              <a:t>EL CATECISMO </a:t>
            </a:r>
          </a:p>
          <a:p>
            <a:pPr marL="0" indent="0">
              <a:buNone/>
            </a:pPr>
            <a:r>
              <a:rPr lang="es-AR" sz="3200" b="1" dirty="0" smtClean="0">
                <a:solidFill>
                  <a:srgbClr val="FFFF66"/>
                </a:solidFill>
              </a:rPr>
              <a:t>-</a:t>
            </a:r>
            <a:r>
              <a:rPr lang="es-AR" sz="3200" b="1" dirty="0" smtClean="0"/>
              <a:t>LOS ORGANISMOS de la CATEQUESIS</a:t>
            </a:r>
            <a:endParaRPr lang="es-AR" sz="3200" b="1" dirty="0"/>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t="24964" b="25741"/>
          <a:stretch/>
        </p:blipFill>
        <p:spPr>
          <a:xfrm>
            <a:off x="6912484" y="1277257"/>
            <a:ext cx="4960201" cy="1524000"/>
          </a:xfrm>
          <a:prstGeom prst="rect">
            <a:avLst/>
          </a:prstGeom>
        </p:spPr>
      </p:pic>
    </p:spTree>
    <p:extLst>
      <p:ext uri="{BB962C8B-B14F-4D97-AF65-F5344CB8AC3E}">
        <p14:creationId xmlns:p14="http://schemas.microsoft.com/office/powerpoint/2010/main" val="159583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6" y="1624934"/>
            <a:ext cx="8263328" cy="5370952"/>
          </a:xfrm>
        </p:spPr>
        <p:txBody>
          <a:bodyPr>
            <a:normAutofit/>
          </a:bodyPr>
          <a:lstStyle/>
          <a:p>
            <a:pPr marL="0" indent="0">
              <a:buNone/>
            </a:pPr>
            <a:r>
              <a:rPr lang="es-AR" sz="3200" b="1" dirty="0">
                <a:solidFill>
                  <a:srgbClr val="FFFF66"/>
                </a:solidFill>
              </a:rPr>
              <a:t>L</a:t>
            </a:r>
            <a:r>
              <a:rPr lang="es-ES" sz="3200" b="1" dirty="0" smtClean="0">
                <a:solidFill>
                  <a:srgbClr val="FFFF66"/>
                </a:solidFill>
              </a:rPr>
              <a:t>a </a:t>
            </a:r>
            <a:r>
              <a:rPr lang="es-ES" sz="3200" b="1" dirty="0">
                <a:solidFill>
                  <a:srgbClr val="FFFF66"/>
                </a:solidFill>
              </a:rPr>
              <a:t>palabra </a:t>
            </a:r>
            <a:r>
              <a:rPr lang="es-ES" sz="3200" b="1" dirty="0" smtClean="0">
                <a:solidFill>
                  <a:srgbClr val="FFFF66"/>
                </a:solidFill>
              </a:rPr>
              <a:t>“</a:t>
            </a:r>
            <a:r>
              <a:rPr lang="es-ES" sz="3200" b="1" u="sng" dirty="0" smtClean="0">
                <a:solidFill>
                  <a:srgbClr val="FFFF66"/>
                </a:solidFill>
              </a:rPr>
              <a:t>decisiva</a:t>
            </a:r>
            <a:r>
              <a:rPr lang="es-ES" sz="3200" b="1" dirty="0" smtClean="0">
                <a:solidFill>
                  <a:srgbClr val="FFFF66"/>
                </a:solidFill>
              </a:rPr>
              <a:t>” </a:t>
            </a:r>
            <a:endParaRPr lang="es-ES" sz="3200" b="1" dirty="0">
              <a:solidFill>
                <a:srgbClr val="FFFF66"/>
              </a:solidFill>
            </a:endParaRPr>
          </a:p>
          <a:p>
            <a:pPr marL="0" indent="0">
              <a:buNone/>
            </a:pPr>
            <a:r>
              <a:rPr lang="es-ES" sz="3200" b="1" dirty="0">
                <a:solidFill>
                  <a:srgbClr val="FFCC00"/>
                </a:solidFill>
              </a:rPr>
              <a:t>para </a:t>
            </a:r>
            <a:r>
              <a:rPr lang="es-ES" sz="3200" b="1" dirty="0" smtClean="0">
                <a:solidFill>
                  <a:srgbClr val="FFCC00"/>
                </a:solidFill>
              </a:rPr>
              <a:t>presentarlo</a:t>
            </a:r>
          </a:p>
          <a:p>
            <a:pPr marL="0" indent="0">
              <a:buNone/>
            </a:pPr>
            <a:r>
              <a:rPr lang="es-ES" sz="3200" b="1" dirty="0" smtClean="0">
                <a:solidFill>
                  <a:srgbClr val="FFCC00"/>
                </a:solidFill>
              </a:rPr>
              <a:t>-según el cardenal</a:t>
            </a:r>
          </a:p>
          <a:p>
            <a:pPr marL="0" indent="0">
              <a:buNone/>
            </a:pPr>
            <a:r>
              <a:rPr lang="es-ES" sz="3200" b="1" dirty="0" smtClean="0">
                <a:solidFill>
                  <a:srgbClr val="FFCC00"/>
                </a:solidFill>
              </a:rPr>
              <a:t>Salvatore </a:t>
            </a:r>
            <a:r>
              <a:rPr lang="es-ES" sz="3200" b="1" dirty="0" err="1">
                <a:solidFill>
                  <a:srgbClr val="FFCC00"/>
                </a:solidFill>
              </a:rPr>
              <a:t>Fisichella</a:t>
            </a:r>
            <a:r>
              <a:rPr lang="es-ES" sz="3200" b="1" dirty="0">
                <a:solidFill>
                  <a:srgbClr val="FFCC00"/>
                </a:solidFill>
              </a:rPr>
              <a:t>, </a:t>
            </a:r>
            <a:endParaRPr lang="es-ES" sz="3200" b="1" dirty="0" smtClean="0">
              <a:solidFill>
                <a:srgbClr val="FFCC00"/>
              </a:solidFill>
            </a:endParaRPr>
          </a:p>
          <a:p>
            <a:pPr marL="0" indent="0">
              <a:buNone/>
            </a:pPr>
            <a:r>
              <a:rPr lang="es-ES" sz="3200" b="1" dirty="0">
                <a:solidFill>
                  <a:srgbClr val="FFCC00"/>
                </a:solidFill>
              </a:rPr>
              <a:t>presidente del Pontificio </a:t>
            </a:r>
            <a:endParaRPr lang="es-ES" sz="3200" b="1" dirty="0" smtClean="0">
              <a:solidFill>
                <a:srgbClr val="FFCC00"/>
              </a:solidFill>
            </a:endParaRPr>
          </a:p>
          <a:p>
            <a:pPr marL="0" indent="0">
              <a:buNone/>
            </a:pPr>
            <a:r>
              <a:rPr lang="es-ES" sz="3200" b="1" dirty="0" smtClean="0">
                <a:solidFill>
                  <a:srgbClr val="FFCC00"/>
                </a:solidFill>
              </a:rPr>
              <a:t>Consejo </a:t>
            </a:r>
            <a:r>
              <a:rPr lang="es-ES" sz="3200" b="1" dirty="0">
                <a:solidFill>
                  <a:srgbClr val="FFCC00"/>
                </a:solidFill>
              </a:rPr>
              <a:t>para la </a:t>
            </a:r>
            <a:endParaRPr lang="es-ES" sz="3200" b="1" dirty="0" smtClean="0">
              <a:solidFill>
                <a:srgbClr val="FFCC00"/>
              </a:solidFill>
            </a:endParaRPr>
          </a:p>
          <a:p>
            <a:pPr marL="0" indent="0">
              <a:buNone/>
            </a:pPr>
            <a:r>
              <a:rPr lang="es-ES" sz="3200" b="1" dirty="0" smtClean="0">
                <a:solidFill>
                  <a:srgbClr val="FFCC00"/>
                </a:solidFill>
              </a:rPr>
              <a:t>Nueva Evangelización-</a:t>
            </a:r>
            <a:endParaRPr lang="es-ES" sz="3200" b="1" dirty="0">
              <a:solidFill>
                <a:srgbClr val="FFCC00"/>
              </a:solidFill>
            </a:endParaRPr>
          </a:p>
          <a:p>
            <a:pPr marL="0" indent="0">
              <a:buNone/>
            </a:pPr>
            <a:r>
              <a:rPr lang="es-AR" sz="3200" b="1" u="sng" dirty="0" smtClean="0">
                <a:solidFill>
                  <a:srgbClr val="66FFFF"/>
                </a:solidFill>
              </a:rPr>
              <a:t>ES</a:t>
            </a:r>
            <a:r>
              <a:rPr lang="es-AR" sz="3200" b="1" dirty="0" smtClean="0">
                <a:solidFill>
                  <a:srgbClr val="FFFF66"/>
                </a:solidFill>
              </a:rPr>
              <a:t>:</a:t>
            </a:r>
          </a:p>
          <a:p>
            <a:pPr marL="0" indent="0">
              <a:buNone/>
            </a:pPr>
            <a:r>
              <a:rPr lang="es-AR" sz="3200" b="1" dirty="0" smtClean="0"/>
              <a:t>       SANTIDAD</a:t>
            </a:r>
            <a:r>
              <a:rPr lang="es-AR" sz="3200" b="1" dirty="0" smtClean="0">
                <a:solidFill>
                  <a:srgbClr val="FFFF66"/>
                </a:solidFill>
              </a:rPr>
              <a:t>		</a:t>
            </a:r>
            <a:endParaRPr lang="es-AR" sz="3200" b="1" dirty="0">
              <a:solidFill>
                <a:srgbClr val="FFFF66"/>
              </a:solidFill>
            </a:endParaRPr>
          </a:p>
        </p:txBody>
      </p:sp>
      <p:pic>
        <p:nvPicPr>
          <p:cNvPr id="4" name="Imagen 3"/>
          <p:cNvPicPr>
            <a:picLocks noChangeAspect="1"/>
          </p:cNvPicPr>
          <p:nvPr/>
        </p:nvPicPr>
        <p:blipFill rotWithShape="1">
          <a:blip r:embed="rId2"/>
          <a:srcRect l="26190" r="4762"/>
          <a:stretch/>
        </p:blipFill>
        <p:spPr>
          <a:xfrm>
            <a:off x="6110516" y="1209902"/>
            <a:ext cx="5733143" cy="5530043"/>
          </a:xfrm>
          <a:prstGeom prst="rect">
            <a:avLst/>
          </a:prstGeom>
        </p:spPr>
      </p:pic>
    </p:spTree>
    <p:extLst>
      <p:ext uri="{BB962C8B-B14F-4D97-AF65-F5344CB8AC3E}">
        <p14:creationId xmlns:p14="http://schemas.microsoft.com/office/powerpoint/2010/main" val="302300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1371</TotalTime>
  <Words>779</Words>
  <Application>Microsoft Office PowerPoint</Application>
  <PresentationFormat>Panorámica</PresentationFormat>
  <Paragraphs>276</Paragraphs>
  <Slides>33</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Malgun Gothic</vt:lpstr>
      <vt:lpstr>Arial</vt:lpstr>
      <vt:lpstr>Calibri</vt:lpstr>
      <vt:lpstr>Century Gothic</vt:lpstr>
      <vt:lpstr>Times New Roman</vt:lpstr>
      <vt:lpstr>Estela de condensación</vt:lpstr>
      <vt:lpstr>DIRECTORIO PARA LA  CATEQUESIS - 2020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DIRECTORIO PARA LA  CATEQUESIS - 2020</dc:title>
  <dc:creator>User</dc:creator>
  <cp:lastModifiedBy>User</cp:lastModifiedBy>
  <cp:revision>56</cp:revision>
  <dcterms:created xsi:type="dcterms:W3CDTF">2020-08-15T15:07:26Z</dcterms:created>
  <dcterms:modified xsi:type="dcterms:W3CDTF">2020-08-18T00:35:51Z</dcterms:modified>
</cp:coreProperties>
</file>